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58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rektore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0D282-E0E6-470E-8E14-CF50DC400BF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43862-4C1C-4C32-AD20-FB7627C7F84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5264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747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326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633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666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354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784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697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148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930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274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64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1F70-0C53-49A7-B377-6AA9F193D1D3}" type="datetimeFigureOut">
              <a:rPr lang="lt-LT" smtClean="0"/>
              <a:t>2015-04-01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10ED4-D6D9-4311-BB69-B2D2CCF2B7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928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lt/imgres?imgurl=https://kreiviveidrodziai.files.wordpress.com/2013/03/485318_413911855368519_1324466746_n_large.jpg&amp;imgrefurl=https://kreiviveidrodziai.wordpress.com/category/savipagalba/&amp;docid=25sLFTH_ZfCFgM&amp;tbnid=d8Jyrl0oR8sejM:&amp;w=500&amp;h=408&amp;ei=l08ZVe6oLMbJPJDSgfAE&amp;ved=0CAIQxiAwAA&amp;iact=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lt/imgres?imgurl=http://jonava.info/wp-content/uploads/2014/02/raktas1.jpg&amp;imgrefurl=http://jonava.info/apie-socialinio-busto-nuoma-21/&amp;h=253&amp;w=289&amp;tbnid=TnEH2EshPNM_WM:&amp;zoom=1&amp;docid=rww-vAMxPtOtUM&amp;ei=3VAZVe6yD4HeOLfDgZAK&amp;tbm=isch&amp;ved=0CIIBEDMoRTB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Namas...</a:t>
            </a:r>
            <a:endParaRPr lang="lt-LT" b="1" dirty="0"/>
          </a:p>
        </p:txBody>
      </p:sp>
      <p:pic>
        <p:nvPicPr>
          <p:cNvPr id="4" name="Turinio vietos rezervavimo ženklas 3" descr="Vienas Namuose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1268760"/>
            <a:ext cx="7128792" cy="5328592"/>
          </a:xfrm>
          <a:prstGeom prst="flowChartProcess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331640" y="5517232"/>
            <a:ext cx="669674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lt-L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1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Vadovų vasaros stovykla Vepriuose</a:t>
            </a:r>
            <a:endParaRPr lang="lt-LT" dirty="0"/>
          </a:p>
        </p:txBody>
      </p:sp>
      <p:pic>
        <p:nvPicPr>
          <p:cNvPr id="6" name="Turinio vietos rezervavimo ženklas 5" descr="https://encrypted-tbn0.gstatic.com/images?q=tbn:ANd9GcREWfmHWwbaowzcJ-mQth-e805ZqexQVXPIDW1k_i3CPvlMi6t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48072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70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Vadovų suvažiavimas Vilniuje</a:t>
            </a:r>
            <a:endParaRPr lang="lt-LT" dirty="0"/>
          </a:p>
        </p:txBody>
      </p:sp>
      <p:pic>
        <p:nvPicPr>
          <p:cNvPr id="4" name="Turinio vietos rezervavimo ženklas 3" descr="https://encrypted-tbn3.gstatic.com/images?q=tbn:ANd9GcRKVv8HruGiISPhawvpj-6Qx-hu-__H8S8rMWwxR8RpuARapk4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5112568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0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Darbas grupėse</a:t>
            </a:r>
            <a:endParaRPr lang="lt-LT" dirty="0"/>
          </a:p>
        </p:txBody>
      </p:sp>
      <p:pic>
        <p:nvPicPr>
          <p:cNvPr id="4" name="Turinio vietos rezervavimo ženklas 3" descr="https://encrypted-tbn2.gstatic.com/images?q=tbn:ANd9GcRGk1wiVuGXSC5IZDwxMIp25msVQaJBnHA_uM_bAyQsUfPLXifhO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4896544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Kokybė?</a:t>
            </a:r>
            <a:endParaRPr lang="lt-LT" dirty="0"/>
          </a:p>
        </p:txBody>
      </p:sp>
      <p:pic>
        <p:nvPicPr>
          <p:cNvPr id="4" name="Turinio vietos rezervavimo ženklas 3" descr="https://encrypted-tbn3.gstatic.com/images?q=tbn:ANd9GcTvdg6DBEb__MfnYGvWC0OHDJwgS5wRCjDIK9Qe1uHst9AnLVH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480720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39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Aš?</a:t>
            </a:r>
            <a:endParaRPr lang="lt-LT" dirty="0"/>
          </a:p>
        </p:txBody>
      </p:sp>
      <p:pic>
        <p:nvPicPr>
          <p:cNvPr id="4" name="Turinio vietos rezervavimo ženklas 3" descr="https://encrypted-tbn2.gstatic.com/images?q=tbn:ANd9GcRgc2Atn_qi6HsHEdbQa03Ip6-SCpUHv5bW2bzskEJzGSP6ROKJ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912768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2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galiu sužinoti?</a:t>
            </a:r>
            <a:endParaRPr lang="lt-LT" dirty="0"/>
          </a:p>
        </p:txBody>
      </p:sp>
      <p:pic>
        <p:nvPicPr>
          <p:cNvPr id="4" name="Turinio vietos rezervavimo ženklas 3" descr="Vaizdo rezultatas pagal užklausą „raktas“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192688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3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Drauge!</a:t>
            </a:r>
            <a:endParaRPr lang="lt-LT" dirty="0"/>
          </a:p>
        </p:txBody>
      </p:sp>
      <p:pic>
        <p:nvPicPr>
          <p:cNvPr id="4" name="Turinio vietos rezervavimo ženklas 3" descr="http://i1.alfi.lt/49/10/3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344816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08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Naujos idėjos</a:t>
            </a:r>
            <a:endParaRPr lang="lt-LT" dirty="0"/>
          </a:p>
        </p:txBody>
      </p:sp>
      <p:pic>
        <p:nvPicPr>
          <p:cNvPr id="4" name="Turinio vietos rezervavimo ženklas 3" descr="Akmenų panaudojimas interjere ir eksterjere: mielos idėjos jūsų namams (I dalis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6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Nauji renginiai</a:t>
            </a:r>
            <a:endParaRPr lang="lt-LT" dirty="0"/>
          </a:p>
        </p:txBody>
      </p:sp>
      <p:pic>
        <p:nvPicPr>
          <p:cNvPr id="4" name="Turinio vietos rezervavimo ženklas 3" descr="https://encrypted-tbn3.gstatic.com/images?q=tbn:ANd9GcSX2aXCfQLYwmlq7z2slw-r3f_m5BX4aEzW92OZ3NWPlFehQ2k6-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632848" cy="3789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59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Nauja patirtis</a:t>
            </a:r>
            <a:endParaRPr lang="lt-LT" dirty="0"/>
          </a:p>
        </p:txBody>
      </p:sp>
      <p:pic>
        <p:nvPicPr>
          <p:cNvPr id="4" name="Turinio vietos rezervavimo ženklas 3" descr="https://encrypted-tbn0.gstatic.com/images?q=tbn:ANd9GcScs5RkJLZmBiPtBi7EwBQsE-uL8ECX3ixMzwdz36jz_fwSXeK6r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256584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05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SINERGIJA</a:t>
            </a:r>
            <a:endParaRPr lang="lt-LT" dirty="0"/>
          </a:p>
        </p:txBody>
      </p:sp>
      <p:pic>
        <p:nvPicPr>
          <p:cNvPr id="4" name="Turinio vietos rezervavimo ženklas 3" descr="https://encrypted-tbn0.gstatic.com/images?q=tbn:ANd9GcSnvsRmUiwqgQ7YcqOvTYEyyBPzVoKR_EnzW29nmm8tgxzikgrvG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472608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68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Lietuvos mokyklų vadovų asociacija</a:t>
            </a:r>
            <a:endParaRPr lang="lt-LT" dirty="0"/>
          </a:p>
        </p:txBody>
      </p:sp>
      <p:pic>
        <p:nvPicPr>
          <p:cNvPr id="4" name="Turinio vietos rezervavimo ženklas 3" descr="https://encrypted-tbn2.gstatic.com/images?q=tbn:ANd9GcRt444gdg0I9qXta9BS3UGEPAQt_Vik_s5HL2_HWCwevUMq8JahL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040560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5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tema</vt:lpstr>
      <vt:lpstr>Namas...</vt:lpstr>
      <vt:lpstr>Aš?</vt:lpstr>
      <vt:lpstr>Kaip galiu sužinoti?</vt:lpstr>
      <vt:lpstr>Drauge!</vt:lpstr>
      <vt:lpstr>Naujos idėjos</vt:lpstr>
      <vt:lpstr>Nauji renginiai</vt:lpstr>
      <vt:lpstr>Nauja patirtis</vt:lpstr>
      <vt:lpstr>SINERGIJA</vt:lpstr>
      <vt:lpstr>Lietuvos mokyklų vadovų asociacija</vt:lpstr>
      <vt:lpstr>Vadovų vasaros stovykla Vepriuose</vt:lpstr>
      <vt:lpstr>Vadovų suvažiavimas Vilniuje</vt:lpstr>
      <vt:lpstr>Darbas grupėse</vt:lpstr>
      <vt:lpstr>Kokybė?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KODĖL?</dc:title>
  <dc:creator>Direktore</dc:creator>
  <cp:lastModifiedBy>Mokytojas</cp:lastModifiedBy>
  <cp:revision>8</cp:revision>
  <dcterms:created xsi:type="dcterms:W3CDTF">2015-03-30T13:07:03Z</dcterms:created>
  <dcterms:modified xsi:type="dcterms:W3CDTF">2015-04-01T08:33:34Z</dcterms:modified>
</cp:coreProperties>
</file>