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6"/>
  </p:notesMasterIdLst>
  <p:sldIdLst>
    <p:sldId id="260" r:id="rId2"/>
    <p:sldId id="275" r:id="rId3"/>
    <p:sldId id="277" r:id="rId4"/>
    <p:sldId id="273" r:id="rId5"/>
    <p:sldId id="302" r:id="rId6"/>
    <p:sldId id="303" r:id="rId7"/>
    <p:sldId id="278" r:id="rId8"/>
    <p:sldId id="299" r:id="rId9"/>
    <p:sldId id="279" r:id="rId10"/>
    <p:sldId id="304" r:id="rId11"/>
    <p:sldId id="280" r:id="rId12"/>
    <p:sldId id="305" r:id="rId13"/>
    <p:sldId id="307" r:id="rId14"/>
    <p:sldId id="290" r:id="rId15"/>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62A34"/>
    <a:srgbClr val="781E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4"/>
    <p:restoredTop sz="97157"/>
  </p:normalViewPr>
  <p:slideViewPr>
    <p:cSldViewPr snapToGrid="0" snapToObjects="1">
      <p:cViewPr varScale="1">
        <p:scale>
          <a:sx n="82" d="100"/>
          <a:sy n="82" d="100"/>
        </p:scale>
        <p:origin x="830" y="48"/>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5C02555-F7CB-44C2-BD05-25AE59960FC2}" type="doc">
      <dgm:prSet loTypeId="urn:microsoft.com/office/officeart/2005/8/layout/radial5" loCatId="cycle" qsTypeId="urn:microsoft.com/office/officeart/2005/8/quickstyle/simple1" qsCatId="simple" csTypeId="urn:microsoft.com/office/officeart/2005/8/colors/accent1_2" csCatId="accent1" phldr="1"/>
      <dgm:spPr/>
      <dgm:t>
        <a:bodyPr/>
        <a:lstStyle/>
        <a:p>
          <a:endParaRPr lang="en-US"/>
        </a:p>
      </dgm:t>
    </dgm:pt>
    <dgm:pt modelId="{BDC717D1-D54A-40E1-A7A8-047E22FCD6CD}">
      <dgm:prSet phldrT="[Text]" custT="1"/>
      <dgm:spPr/>
      <dgm:t>
        <a:bodyPr/>
        <a:lstStyle/>
        <a:p>
          <a:r>
            <a:rPr lang="lt-LT" sz="1400">
              <a:solidFill>
                <a:schemeClr val="tx1"/>
              </a:solidFill>
            </a:rPr>
            <a:t>Pradinio ugdymo pedagogas</a:t>
          </a:r>
          <a:endParaRPr lang="en-US" sz="1400">
            <a:solidFill>
              <a:schemeClr val="tx1"/>
            </a:solidFill>
          </a:endParaRPr>
        </a:p>
      </dgm:t>
    </dgm:pt>
    <dgm:pt modelId="{39D8D125-EC1A-454B-ADC9-0BAD578537BF}" type="parTrans" cxnId="{16286E3A-0CC9-4122-B4F2-A6104CAAC887}">
      <dgm:prSet/>
      <dgm:spPr/>
      <dgm:t>
        <a:bodyPr/>
        <a:lstStyle/>
        <a:p>
          <a:endParaRPr lang="en-US" sz="1400">
            <a:solidFill>
              <a:schemeClr val="tx1"/>
            </a:solidFill>
          </a:endParaRPr>
        </a:p>
      </dgm:t>
    </dgm:pt>
    <dgm:pt modelId="{368E59FD-EA13-453A-BAFA-A95918E007B7}" type="sibTrans" cxnId="{16286E3A-0CC9-4122-B4F2-A6104CAAC887}">
      <dgm:prSet/>
      <dgm:spPr/>
      <dgm:t>
        <a:bodyPr/>
        <a:lstStyle/>
        <a:p>
          <a:endParaRPr lang="en-US" sz="1400">
            <a:solidFill>
              <a:schemeClr val="tx1"/>
            </a:solidFill>
          </a:endParaRPr>
        </a:p>
      </dgm:t>
    </dgm:pt>
    <dgm:pt modelId="{E40E6B94-DD9B-42BC-8914-0E7404B06FA9}">
      <dgm:prSet phldrT="[Text]" custT="1"/>
      <dgm:spPr/>
      <dgm:t>
        <a:bodyPr/>
        <a:lstStyle/>
        <a:p>
          <a:r>
            <a:rPr lang="lt-LT" sz="1400">
              <a:solidFill>
                <a:schemeClr val="tx1"/>
              </a:solidFill>
            </a:rPr>
            <a:t>Palankios mokymosi aplinkos kūrimas</a:t>
          </a:r>
          <a:endParaRPr lang="en-US" sz="1400">
            <a:solidFill>
              <a:schemeClr val="tx1"/>
            </a:solidFill>
          </a:endParaRPr>
        </a:p>
      </dgm:t>
    </dgm:pt>
    <dgm:pt modelId="{4281BDD7-364B-47F4-A7FE-498A847E6133}" type="parTrans" cxnId="{2E6D8678-C55C-4683-9CE7-3B892594A1F5}">
      <dgm:prSet custT="1"/>
      <dgm:spPr/>
      <dgm:t>
        <a:bodyPr/>
        <a:lstStyle/>
        <a:p>
          <a:endParaRPr lang="en-US" sz="1400">
            <a:solidFill>
              <a:schemeClr val="tx1"/>
            </a:solidFill>
          </a:endParaRPr>
        </a:p>
      </dgm:t>
    </dgm:pt>
    <dgm:pt modelId="{926372F2-62C6-4FB1-8C07-88AE3A7BEBA3}" type="sibTrans" cxnId="{2E6D8678-C55C-4683-9CE7-3B892594A1F5}">
      <dgm:prSet/>
      <dgm:spPr/>
      <dgm:t>
        <a:bodyPr/>
        <a:lstStyle/>
        <a:p>
          <a:endParaRPr lang="en-US" sz="1400">
            <a:solidFill>
              <a:schemeClr val="tx1"/>
            </a:solidFill>
          </a:endParaRPr>
        </a:p>
      </dgm:t>
    </dgm:pt>
    <dgm:pt modelId="{5CD430F4-C5F2-4FAE-B4A0-E553639B76E4}">
      <dgm:prSet phldrT="[Text]" custT="1"/>
      <dgm:spPr/>
      <dgm:t>
        <a:bodyPr/>
        <a:lstStyle/>
        <a:p>
          <a:r>
            <a:rPr lang="lt-LT" sz="1400">
              <a:solidFill>
                <a:schemeClr val="tx1"/>
              </a:solidFill>
            </a:rPr>
            <a:t>Integravimas</a:t>
          </a:r>
          <a:endParaRPr lang="en-US" sz="1400">
            <a:solidFill>
              <a:schemeClr val="tx1"/>
            </a:solidFill>
          </a:endParaRPr>
        </a:p>
      </dgm:t>
    </dgm:pt>
    <dgm:pt modelId="{D8034991-3EA9-4296-97AD-AE6159F43932}" type="parTrans" cxnId="{8FC9888A-627E-4BFB-AC91-DA3C0B9A0ED2}">
      <dgm:prSet custT="1"/>
      <dgm:spPr/>
      <dgm:t>
        <a:bodyPr/>
        <a:lstStyle/>
        <a:p>
          <a:endParaRPr lang="en-US" sz="1400">
            <a:solidFill>
              <a:schemeClr val="tx1"/>
            </a:solidFill>
          </a:endParaRPr>
        </a:p>
      </dgm:t>
    </dgm:pt>
    <dgm:pt modelId="{D009CFD5-D3AD-431E-B95E-140F0C8E8BA0}" type="sibTrans" cxnId="{8FC9888A-627E-4BFB-AC91-DA3C0B9A0ED2}">
      <dgm:prSet/>
      <dgm:spPr/>
      <dgm:t>
        <a:bodyPr/>
        <a:lstStyle/>
        <a:p>
          <a:endParaRPr lang="en-US" sz="1400">
            <a:solidFill>
              <a:schemeClr val="tx1"/>
            </a:solidFill>
          </a:endParaRPr>
        </a:p>
      </dgm:t>
    </dgm:pt>
    <dgm:pt modelId="{D357971D-79F4-4CC0-B45B-B9E5AFA3F4BF}">
      <dgm:prSet phldrT="[Text]" custT="1"/>
      <dgm:spPr/>
      <dgm:t>
        <a:bodyPr/>
        <a:lstStyle/>
        <a:p>
          <a:r>
            <a:rPr lang="lt-LT" sz="1400">
              <a:solidFill>
                <a:schemeClr val="tx1"/>
              </a:solidFill>
            </a:rPr>
            <a:t>Tarpkutūriškumas ir tarptautiškumas</a:t>
          </a:r>
          <a:endParaRPr lang="en-US" sz="1400">
            <a:solidFill>
              <a:schemeClr val="tx1"/>
            </a:solidFill>
          </a:endParaRPr>
        </a:p>
      </dgm:t>
    </dgm:pt>
    <dgm:pt modelId="{49B2F5F7-4939-4909-A8C9-DC430C89EEEC}" type="parTrans" cxnId="{D48B8082-D628-45DD-9762-086D725A300A}">
      <dgm:prSet custT="1"/>
      <dgm:spPr/>
      <dgm:t>
        <a:bodyPr/>
        <a:lstStyle/>
        <a:p>
          <a:endParaRPr lang="en-US" sz="1400">
            <a:solidFill>
              <a:schemeClr val="tx1"/>
            </a:solidFill>
          </a:endParaRPr>
        </a:p>
      </dgm:t>
    </dgm:pt>
    <dgm:pt modelId="{D241619F-755E-49AC-91DB-0B91E17844E9}" type="sibTrans" cxnId="{D48B8082-D628-45DD-9762-086D725A300A}">
      <dgm:prSet/>
      <dgm:spPr/>
      <dgm:t>
        <a:bodyPr/>
        <a:lstStyle/>
        <a:p>
          <a:endParaRPr lang="en-US" sz="1400">
            <a:solidFill>
              <a:schemeClr val="tx1"/>
            </a:solidFill>
          </a:endParaRPr>
        </a:p>
      </dgm:t>
    </dgm:pt>
    <dgm:pt modelId="{96E82B64-EF7F-4148-9333-09299735A26F}">
      <dgm:prSet phldrT="[Text]" custT="1"/>
      <dgm:spPr/>
      <dgm:t>
        <a:bodyPr/>
        <a:lstStyle/>
        <a:p>
          <a:r>
            <a:rPr lang="lt-LT" sz="1400">
              <a:solidFill>
                <a:schemeClr val="tx1"/>
              </a:solidFill>
            </a:rPr>
            <a:t>Įtraukusis ugdymas</a:t>
          </a:r>
          <a:endParaRPr lang="en-US" sz="1400">
            <a:solidFill>
              <a:schemeClr val="tx1"/>
            </a:solidFill>
          </a:endParaRPr>
        </a:p>
      </dgm:t>
    </dgm:pt>
    <dgm:pt modelId="{F493D0F0-70A3-4615-988B-DEF0D63AFF53}" type="parTrans" cxnId="{D32E33ED-4A65-49BC-AF22-B37739A540BB}">
      <dgm:prSet custT="1"/>
      <dgm:spPr/>
      <dgm:t>
        <a:bodyPr/>
        <a:lstStyle/>
        <a:p>
          <a:endParaRPr lang="en-US" sz="1400">
            <a:solidFill>
              <a:schemeClr val="tx1"/>
            </a:solidFill>
          </a:endParaRPr>
        </a:p>
      </dgm:t>
    </dgm:pt>
    <dgm:pt modelId="{22213FC6-E3F2-40D0-9A90-1A94D0D40E94}" type="sibTrans" cxnId="{D32E33ED-4A65-49BC-AF22-B37739A540BB}">
      <dgm:prSet/>
      <dgm:spPr/>
      <dgm:t>
        <a:bodyPr/>
        <a:lstStyle/>
        <a:p>
          <a:endParaRPr lang="en-US" sz="1400">
            <a:solidFill>
              <a:schemeClr val="tx1"/>
            </a:solidFill>
          </a:endParaRPr>
        </a:p>
      </dgm:t>
    </dgm:pt>
    <dgm:pt modelId="{4E315C57-C6D5-4194-9E5F-D2445D0E9DA0}">
      <dgm:prSet phldrT="[Text]" custT="1"/>
      <dgm:spPr/>
      <dgm:t>
        <a:bodyPr/>
        <a:lstStyle/>
        <a:p>
          <a:r>
            <a:rPr lang="lt-LT" sz="1400">
              <a:solidFill>
                <a:schemeClr val="tx1"/>
              </a:solidFill>
            </a:rPr>
            <a:t>Inovacijų taikymas</a:t>
          </a:r>
          <a:endParaRPr lang="en-US" sz="1400">
            <a:solidFill>
              <a:schemeClr val="tx1"/>
            </a:solidFill>
          </a:endParaRPr>
        </a:p>
      </dgm:t>
    </dgm:pt>
    <dgm:pt modelId="{A1BE41C6-4B86-40B6-BD72-432D8CAAE193}" type="parTrans" cxnId="{2BFB6099-7ECB-415D-A72C-8DE57C61913F}">
      <dgm:prSet custT="1"/>
      <dgm:spPr/>
      <dgm:t>
        <a:bodyPr/>
        <a:lstStyle/>
        <a:p>
          <a:endParaRPr lang="en-US" sz="1400">
            <a:solidFill>
              <a:schemeClr val="tx1"/>
            </a:solidFill>
          </a:endParaRPr>
        </a:p>
      </dgm:t>
    </dgm:pt>
    <dgm:pt modelId="{A2B06D63-2E07-4D8D-86A1-8B91A223F6F3}" type="sibTrans" cxnId="{2BFB6099-7ECB-415D-A72C-8DE57C61913F}">
      <dgm:prSet/>
      <dgm:spPr/>
      <dgm:t>
        <a:bodyPr/>
        <a:lstStyle/>
        <a:p>
          <a:endParaRPr lang="en-US" sz="1400">
            <a:solidFill>
              <a:schemeClr val="tx1"/>
            </a:solidFill>
          </a:endParaRPr>
        </a:p>
      </dgm:t>
    </dgm:pt>
    <dgm:pt modelId="{56F1835B-F69F-4168-B740-6946AF3C91E9}">
      <dgm:prSet phldrT="[Text]" custT="1"/>
      <dgm:spPr/>
      <dgm:t>
        <a:bodyPr/>
        <a:lstStyle/>
        <a:p>
          <a:r>
            <a:rPr lang="lt-LT" sz="1400">
              <a:solidFill>
                <a:schemeClr val="tx1"/>
              </a:solidFill>
            </a:rPr>
            <a:t>Bandravimas/ bendradabiavimas</a:t>
          </a:r>
          <a:endParaRPr lang="en-US" sz="1400">
            <a:solidFill>
              <a:schemeClr val="tx1"/>
            </a:solidFill>
          </a:endParaRPr>
        </a:p>
      </dgm:t>
    </dgm:pt>
    <dgm:pt modelId="{3ECEA2EC-98B2-4707-8998-3923AAFAEC2E}" type="parTrans" cxnId="{B47BDFC3-0325-4853-A9A5-B7139F0AFFB0}">
      <dgm:prSet custT="1"/>
      <dgm:spPr/>
      <dgm:t>
        <a:bodyPr/>
        <a:lstStyle/>
        <a:p>
          <a:endParaRPr lang="en-US" sz="1400">
            <a:solidFill>
              <a:schemeClr val="tx1"/>
            </a:solidFill>
          </a:endParaRPr>
        </a:p>
      </dgm:t>
    </dgm:pt>
    <dgm:pt modelId="{DD2AE412-56A6-41D7-B297-A5F6C31C62E8}" type="sibTrans" cxnId="{B47BDFC3-0325-4853-A9A5-B7139F0AFFB0}">
      <dgm:prSet/>
      <dgm:spPr/>
      <dgm:t>
        <a:bodyPr/>
        <a:lstStyle/>
        <a:p>
          <a:endParaRPr lang="en-US" sz="1400">
            <a:solidFill>
              <a:schemeClr val="tx1"/>
            </a:solidFill>
          </a:endParaRPr>
        </a:p>
      </dgm:t>
    </dgm:pt>
    <dgm:pt modelId="{D9458422-724B-4ADF-B941-4B0ACDFDB9F3}">
      <dgm:prSet custT="1"/>
      <dgm:spPr/>
      <dgm:t>
        <a:bodyPr/>
        <a:lstStyle/>
        <a:p>
          <a:r>
            <a:rPr lang="lt-LT" sz="1400">
              <a:solidFill>
                <a:schemeClr val="tx1"/>
              </a:solidFill>
            </a:rPr>
            <a:t>Vadyba ir lyderystė</a:t>
          </a:r>
          <a:endParaRPr lang="en-US" sz="1400">
            <a:solidFill>
              <a:schemeClr val="tx1"/>
            </a:solidFill>
          </a:endParaRPr>
        </a:p>
      </dgm:t>
    </dgm:pt>
    <dgm:pt modelId="{370E680E-8A7E-4CDD-8557-4BE5944F1DBA}" type="parTrans" cxnId="{2302CF4F-1FB6-4C55-82CD-04AAA66C932E}">
      <dgm:prSet custT="1"/>
      <dgm:spPr/>
      <dgm:t>
        <a:bodyPr/>
        <a:lstStyle/>
        <a:p>
          <a:endParaRPr lang="en-US" sz="1400">
            <a:solidFill>
              <a:schemeClr val="tx1"/>
            </a:solidFill>
          </a:endParaRPr>
        </a:p>
      </dgm:t>
    </dgm:pt>
    <dgm:pt modelId="{5920B208-4EAB-463E-A51A-14C575B89B80}" type="sibTrans" cxnId="{2302CF4F-1FB6-4C55-82CD-04AAA66C932E}">
      <dgm:prSet/>
      <dgm:spPr/>
      <dgm:t>
        <a:bodyPr/>
        <a:lstStyle/>
        <a:p>
          <a:endParaRPr lang="en-US" sz="1400">
            <a:solidFill>
              <a:schemeClr val="tx1"/>
            </a:solidFill>
          </a:endParaRPr>
        </a:p>
      </dgm:t>
    </dgm:pt>
    <dgm:pt modelId="{F5EF3E14-9A18-4F0B-95A1-49861F91B5A6}">
      <dgm:prSet custT="1"/>
      <dgm:spPr/>
      <dgm:t>
        <a:bodyPr/>
        <a:lstStyle/>
        <a:p>
          <a:r>
            <a:rPr lang="lt-LT" sz="1400">
              <a:solidFill>
                <a:schemeClr val="tx1"/>
              </a:solidFill>
            </a:rPr>
            <a:t>Ugdymo procesų planavimas ir valdymas</a:t>
          </a:r>
          <a:endParaRPr lang="en-US" sz="1400">
            <a:solidFill>
              <a:schemeClr val="tx1"/>
            </a:solidFill>
          </a:endParaRPr>
        </a:p>
      </dgm:t>
    </dgm:pt>
    <dgm:pt modelId="{A33C8B06-CB3E-40CA-8082-AFC37B8F9416}" type="parTrans" cxnId="{D28272FB-F158-481A-9174-4400F0107D1E}">
      <dgm:prSet custT="1"/>
      <dgm:spPr/>
      <dgm:t>
        <a:bodyPr/>
        <a:lstStyle/>
        <a:p>
          <a:endParaRPr lang="en-US" sz="1400">
            <a:solidFill>
              <a:schemeClr val="tx1"/>
            </a:solidFill>
          </a:endParaRPr>
        </a:p>
      </dgm:t>
    </dgm:pt>
    <dgm:pt modelId="{3274E1EC-6437-49EE-9487-91D968E41CE9}" type="sibTrans" cxnId="{D28272FB-F158-481A-9174-4400F0107D1E}">
      <dgm:prSet/>
      <dgm:spPr/>
      <dgm:t>
        <a:bodyPr/>
        <a:lstStyle/>
        <a:p>
          <a:endParaRPr lang="en-US" sz="1400">
            <a:solidFill>
              <a:schemeClr val="tx1"/>
            </a:solidFill>
          </a:endParaRPr>
        </a:p>
      </dgm:t>
    </dgm:pt>
    <dgm:pt modelId="{56FDE2C8-E9C5-4B94-B9FC-C3DE27114869}">
      <dgm:prSet custT="1"/>
      <dgm:spPr/>
      <dgm:t>
        <a:bodyPr/>
        <a:lstStyle/>
        <a:p>
          <a:r>
            <a:rPr lang="lt-LT" sz="1400">
              <a:solidFill>
                <a:schemeClr val="tx1"/>
              </a:solidFill>
            </a:rPr>
            <a:t>Vaiko pažinimas</a:t>
          </a:r>
          <a:endParaRPr lang="en-US" sz="1400">
            <a:solidFill>
              <a:schemeClr val="tx1"/>
            </a:solidFill>
          </a:endParaRPr>
        </a:p>
      </dgm:t>
    </dgm:pt>
    <dgm:pt modelId="{63D9D86F-E098-4C11-954A-D8BC0D22923E}" type="parTrans" cxnId="{0042CC5D-686D-4798-8404-AE59BDD7764A}">
      <dgm:prSet custT="1"/>
      <dgm:spPr/>
      <dgm:t>
        <a:bodyPr/>
        <a:lstStyle/>
        <a:p>
          <a:endParaRPr lang="en-US" sz="1400">
            <a:solidFill>
              <a:schemeClr val="tx1"/>
            </a:solidFill>
          </a:endParaRPr>
        </a:p>
      </dgm:t>
    </dgm:pt>
    <dgm:pt modelId="{A8ABCBC2-AE9D-4394-9512-33E9327888BD}" type="sibTrans" cxnId="{0042CC5D-686D-4798-8404-AE59BDD7764A}">
      <dgm:prSet/>
      <dgm:spPr/>
      <dgm:t>
        <a:bodyPr/>
        <a:lstStyle/>
        <a:p>
          <a:endParaRPr lang="en-US" sz="1400">
            <a:solidFill>
              <a:schemeClr val="tx1"/>
            </a:solidFill>
          </a:endParaRPr>
        </a:p>
      </dgm:t>
    </dgm:pt>
    <dgm:pt modelId="{9867AABD-3CBD-47F2-A20A-FB2158FAB0FB}">
      <dgm:prSet custT="1"/>
      <dgm:spPr/>
      <dgm:t>
        <a:bodyPr/>
        <a:lstStyle/>
        <a:p>
          <a:r>
            <a:rPr lang="lt-LT" sz="1400">
              <a:solidFill>
                <a:schemeClr val="tx1"/>
              </a:solidFill>
            </a:rPr>
            <a:t>Tyrimai</a:t>
          </a:r>
          <a:endParaRPr lang="en-US" sz="1400">
            <a:solidFill>
              <a:schemeClr val="tx1"/>
            </a:solidFill>
          </a:endParaRPr>
        </a:p>
      </dgm:t>
    </dgm:pt>
    <dgm:pt modelId="{5E15948E-6518-4EB5-B5A5-04A38AF29EB7}" type="parTrans" cxnId="{F4B1483D-F5EC-4305-B1F0-828849F5B063}">
      <dgm:prSet custT="1"/>
      <dgm:spPr/>
      <dgm:t>
        <a:bodyPr/>
        <a:lstStyle/>
        <a:p>
          <a:endParaRPr lang="en-US" sz="1400">
            <a:solidFill>
              <a:schemeClr val="tx1"/>
            </a:solidFill>
          </a:endParaRPr>
        </a:p>
      </dgm:t>
    </dgm:pt>
    <dgm:pt modelId="{09D3C8EE-5446-4268-A69B-651FBDF42A9E}" type="sibTrans" cxnId="{F4B1483D-F5EC-4305-B1F0-828849F5B063}">
      <dgm:prSet/>
      <dgm:spPr/>
      <dgm:t>
        <a:bodyPr/>
        <a:lstStyle/>
        <a:p>
          <a:endParaRPr lang="en-US" sz="1400">
            <a:solidFill>
              <a:schemeClr val="tx1"/>
            </a:solidFill>
          </a:endParaRPr>
        </a:p>
      </dgm:t>
    </dgm:pt>
    <dgm:pt modelId="{73057990-C7D5-4F88-9227-851E1E10F33F}">
      <dgm:prSet custT="1"/>
      <dgm:spPr/>
      <dgm:t>
        <a:bodyPr/>
        <a:lstStyle/>
        <a:p>
          <a:r>
            <a:rPr lang="lt-LT" sz="1400">
              <a:solidFill>
                <a:schemeClr val="tx1"/>
              </a:solidFill>
            </a:rPr>
            <a:t>Udymo sričių išmanymas</a:t>
          </a:r>
          <a:endParaRPr lang="en-US" sz="1400">
            <a:solidFill>
              <a:schemeClr val="tx1"/>
            </a:solidFill>
          </a:endParaRPr>
        </a:p>
      </dgm:t>
    </dgm:pt>
    <dgm:pt modelId="{7FFF9A7C-09F5-446D-A7DA-84BA0BBE6AF8}" type="parTrans" cxnId="{80F1985D-0306-4250-97C7-A1C6EF329494}">
      <dgm:prSet custT="1"/>
      <dgm:spPr/>
      <dgm:t>
        <a:bodyPr/>
        <a:lstStyle/>
        <a:p>
          <a:endParaRPr lang="en-US" sz="1400">
            <a:solidFill>
              <a:schemeClr val="tx1"/>
            </a:solidFill>
          </a:endParaRPr>
        </a:p>
      </dgm:t>
    </dgm:pt>
    <dgm:pt modelId="{E62E9E99-EEA6-4BBA-95DD-942B4B47542A}" type="sibTrans" cxnId="{80F1985D-0306-4250-97C7-A1C6EF329494}">
      <dgm:prSet/>
      <dgm:spPr/>
      <dgm:t>
        <a:bodyPr/>
        <a:lstStyle/>
        <a:p>
          <a:endParaRPr lang="en-US" sz="1400">
            <a:solidFill>
              <a:schemeClr val="tx1"/>
            </a:solidFill>
          </a:endParaRPr>
        </a:p>
      </dgm:t>
    </dgm:pt>
    <dgm:pt modelId="{854AFC03-5307-414E-99D6-60F74A20CD19}" type="pres">
      <dgm:prSet presAssocID="{55C02555-F7CB-44C2-BD05-25AE59960FC2}" presName="Name0" presStyleCnt="0">
        <dgm:presLayoutVars>
          <dgm:chMax val="1"/>
          <dgm:dir/>
          <dgm:animLvl val="ctr"/>
          <dgm:resizeHandles val="exact"/>
        </dgm:presLayoutVars>
      </dgm:prSet>
      <dgm:spPr/>
    </dgm:pt>
    <dgm:pt modelId="{89B25F54-F01D-4F84-81FA-775614E445CB}" type="pres">
      <dgm:prSet presAssocID="{BDC717D1-D54A-40E1-A7A8-047E22FCD6CD}" presName="centerShape" presStyleLbl="node0" presStyleIdx="0" presStyleCnt="1" custScaleX="146301" custScaleY="136425"/>
      <dgm:spPr/>
    </dgm:pt>
    <dgm:pt modelId="{F14C618E-FFA6-437E-B96B-4DDB60C871ED}" type="pres">
      <dgm:prSet presAssocID="{4281BDD7-364B-47F4-A7FE-498A847E6133}" presName="parTrans" presStyleLbl="sibTrans2D1" presStyleIdx="0" presStyleCnt="11"/>
      <dgm:spPr/>
    </dgm:pt>
    <dgm:pt modelId="{A1A29AD9-291A-4E53-90D0-24F3A8826472}" type="pres">
      <dgm:prSet presAssocID="{4281BDD7-364B-47F4-A7FE-498A847E6133}" presName="connectorText" presStyleLbl="sibTrans2D1" presStyleIdx="0" presStyleCnt="11"/>
      <dgm:spPr/>
    </dgm:pt>
    <dgm:pt modelId="{62C381FD-934F-45D1-8713-771845D35FC3}" type="pres">
      <dgm:prSet presAssocID="{E40E6B94-DD9B-42BC-8914-0E7404B06FA9}" presName="node" presStyleLbl="node1" presStyleIdx="0" presStyleCnt="11" custScaleX="124907" custScaleY="126581">
        <dgm:presLayoutVars>
          <dgm:bulletEnabled val="1"/>
        </dgm:presLayoutVars>
      </dgm:prSet>
      <dgm:spPr/>
    </dgm:pt>
    <dgm:pt modelId="{47B6C44A-4423-4077-88BE-DA4FC4A3D908}" type="pres">
      <dgm:prSet presAssocID="{D8034991-3EA9-4296-97AD-AE6159F43932}" presName="parTrans" presStyleLbl="sibTrans2D1" presStyleIdx="1" presStyleCnt="11"/>
      <dgm:spPr/>
    </dgm:pt>
    <dgm:pt modelId="{833EA318-695D-4C2F-8F62-1FEEBCDA282D}" type="pres">
      <dgm:prSet presAssocID="{D8034991-3EA9-4296-97AD-AE6159F43932}" presName="connectorText" presStyleLbl="sibTrans2D1" presStyleIdx="1" presStyleCnt="11"/>
      <dgm:spPr/>
    </dgm:pt>
    <dgm:pt modelId="{AF721C7E-14B2-4144-B436-FF19C3E13CEA}" type="pres">
      <dgm:prSet presAssocID="{5CD430F4-C5F2-4FAE-B4A0-E553639B76E4}" presName="node" presStyleLbl="node1" presStyleIdx="1" presStyleCnt="11" custScaleX="132244" custScaleY="129884">
        <dgm:presLayoutVars>
          <dgm:bulletEnabled val="1"/>
        </dgm:presLayoutVars>
      </dgm:prSet>
      <dgm:spPr/>
    </dgm:pt>
    <dgm:pt modelId="{F9311F09-9419-4FDD-8F2A-D50F2BE33DC2}" type="pres">
      <dgm:prSet presAssocID="{49B2F5F7-4939-4909-A8C9-DC430C89EEEC}" presName="parTrans" presStyleLbl="sibTrans2D1" presStyleIdx="2" presStyleCnt="11"/>
      <dgm:spPr/>
    </dgm:pt>
    <dgm:pt modelId="{1E106366-4814-443A-B12F-EEC716973969}" type="pres">
      <dgm:prSet presAssocID="{49B2F5F7-4939-4909-A8C9-DC430C89EEEC}" presName="connectorText" presStyleLbl="sibTrans2D1" presStyleIdx="2" presStyleCnt="11"/>
      <dgm:spPr/>
    </dgm:pt>
    <dgm:pt modelId="{A1324909-98BB-44C5-8AA7-5399713A6726}" type="pres">
      <dgm:prSet presAssocID="{D357971D-79F4-4CC0-B45B-B9E5AFA3F4BF}" presName="node" presStyleLbl="node1" presStyleIdx="2" presStyleCnt="11" custScaleX="134224" custScaleY="124290">
        <dgm:presLayoutVars>
          <dgm:bulletEnabled val="1"/>
        </dgm:presLayoutVars>
      </dgm:prSet>
      <dgm:spPr/>
    </dgm:pt>
    <dgm:pt modelId="{D483C71B-08C5-47DB-B515-1E97F18F1817}" type="pres">
      <dgm:prSet presAssocID="{F493D0F0-70A3-4615-988B-DEF0D63AFF53}" presName="parTrans" presStyleLbl="sibTrans2D1" presStyleIdx="3" presStyleCnt="11"/>
      <dgm:spPr/>
    </dgm:pt>
    <dgm:pt modelId="{E9D17B99-EEA7-4A65-ABAD-A0D8ED96A340}" type="pres">
      <dgm:prSet presAssocID="{F493D0F0-70A3-4615-988B-DEF0D63AFF53}" presName="connectorText" presStyleLbl="sibTrans2D1" presStyleIdx="3" presStyleCnt="11"/>
      <dgm:spPr/>
    </dgm:pt>
    <dgm:pt modelId="{02D35318-8705-4BE9-997A-68CAD6CE1C13}" type="pres">
      <dgm:prSet presAssocID="{96E82B64-EF7F-4148-9333-09299735A26F}" presName="node" presStyleLbl="node1" presStyleIdx="3" presStyleCnt="11" custScaleX="131646" custScaleY="123825">
        <dgm:presLayoutVars>
          <dgm:bulletEnabled val="1"/>
        </dgm:presLayoutVars>
      </dgm:prSet>
      <dgm:spPr/>
    </dgm:pt>
    <dgm:pt modelId="{31C9E18A-8E05-4721-9CE8-12A4697B9E99}" type="pres">
      <dgm:prSet presAssocID="{A1BE41C6-4B86-40B6-BD72-432D8CAAE193}" presName="parTrans" presStyleLbl="sibTrans2D1" presStyleIdx="4" presStyleCnt="11"/>
      <dgm:spPr/>
    </dgm:pt>
    <dgm:pt modelId="{A8B26764-197A-4D50-816B-ED9A10B24F40}" type="pres">
      <dgm:prSet presAssocID="{A1BE41C6-4B86-40B6-BD72-432D8CAAE193}" presName="connectorText" presStyleLbl="sibTrans2D1" presStyleIdx="4" presStyleCnt="11"/>
      <dgm:spPr/>
    </dgm:pt>
    <dgm:pt modelId="{49704196-B20B-466E-AE20-63F102B654E0}" type="pres">
      <dgm:prSet presAssocID="{4E315C57-C6D5-4194-9E5F-D2445D0E9DA0}" presName="node" presStyleLbl="node1" presStyleIdx="4" presStyleCnt="11" custScaleX="115053" custScaleY="109755">
        <dgm:presLayoutVars>
          <dgm:bulletEnabled val="1"/>
        </dgm:presLayoutVars>
      </dgm:prSet>
      <dgm:spPr/>
    </dgm:pt>
    <dgm:pt modelId="{F64D138F-5B11-4C22-8623-BA7663AC8A60}" type="pres">
      <dgm:prSet presAssocID="{3ECEA2EC-98B2-4707-8998-3923AAFAEC2E}" presName="parTrans" presStyleLbl="sibTrans2D1" presStyleIdx="5" presStyleCnt="11"/>
      <dgm:spPr/>
    </dgm:pt>
    <dgm:pt modelId="{1FA9B5A2-EDA4-4FF9-896E-0EF8975D2B72}" type="pres">
      <dgm:prSet presAssocID="{3ECEA2EC-98B2-4707-8998-3923AAFAEC2E}" presName="connectorText" presStyleLbl="sibTrans2D1" presStyleIdx="5" presStyleCnt="11"/>
      <dgm:spPr/>
    </dgm:pt>
    <dgm:pt modelId="{68023AE3-FB9F-40C9-8C07-63E5660CA9AC}" type="pres">
      <dgm:prSet presAssocID="{56F1835B-F69F-4168-B740-6946AF3C91E9}" presName="node" presStyleLbl="node1" presStyleIdx="5" presStyleCnt="11" custScaleX="121924" custScaleY="126604">
        <dgm:presLayoutVars>
          <dgm:bulletEnabled val="1"/>
        </dgm:presLayoutVars>
      </dgm:prSet>
      <dgm:spPr/>
    </dgm:pt>
    <dgm:pt modelId="{4B812D7C-1C95-4481-BB6E-5611C727430C}" type="pres">
      <dgm:prSet presAssocID="{370E680E-8A7E-4CDD-8557-4BE5944F1DBA}" presName="parTrans" presStyleLbl="sibTrans2D1" presStyleIdx="6" presStyleCnt="11"/>
      <dgm:spPr/>
    </dgm:pt>
    <dgm:pt modelId="{FDB94D64-7B9D-4083-893C-EEA951BCDFCF}" type="pres">
      <dgm:prSet presAssocID="{370E680E-8A7E-4CDD-8557-4BE5944F1DBA}" presName="connectorText" presStyleLbl="sibTrans2D1" presStyleIdx="6" presStyleCnt="11"/>
      <dgm:spPr/>
    </dgm:pt>
    <dgm:pt modelId="{9C02D9C4-CFB4-4FA2-9E3E-BA84B49D8136}" type="pres">
      <dgm:prSet presAssocID="{D9458422-724B-4ADF-B941-4B0ACDFDB9F3}" presName="node" presStyleLbl="node1" presStyleIdx="6" presStyleCnt="11" custScaleX="117081" custScaleY="113302">
        <dgm:presLayoutVars>
          <dgm:bulletEnabled val="1"/>
        </dgm:presLayoutVars>
      </dgm:prSet>
      <dgm:spPr/>
    </dgm:pt>
    <dgm:pt modelId="{BAFC313B-C635-4127-A750-A19065ABA52D}" type="pres">
      <dgm:prSet presAssocID="{A33C8B06-CB3E-40CA-8082-AFC37B8F9416}" presName="parTrans" presStyleLbl="sibTrans2D1" presStyleIdx="7" presStyleCnt="11"/>
      <dgm:spPr/>
    </dgm:pt>
    <dgm:pt modelId="{0BC46E13-01C6-4EE5-B6EE-8436B43A7981}" type="pres">
      <dgm:prSet presAssocID="{A33C8B06-CB3E-40CA-8082-AFC37B8F9416}" presName="connectorText" presStyleLbl="sibTrans2D1" presStyleIdx="7" presStyleCnt="11"/>
      <dgm:spPr/>
    </dgm:pt>
    <dgm:pt modelId="{0AD6AD3A-94A3-4AF6-B0A9-861AF2E696AE}" type="pres">
      <dgm:prSet presAssocID="{F5EF3E14-9A18-4F0B-95A1-49861F91B5A6}" presName="node" presStyleLbl="node1" presStyleIdx="7" presStyleCnt="11" custScaleX="118646" custScaleY="115750">
        <dgm:presLayoutVars>
          <dgm:bulletEnabled val="1"/>
        </dgm:presLayoutVars>
      </dgm:prSet>
      <dgm:spPr/>
    </dgm:pt>
    <dgm:pt modelId="{9089F984-B223-443B-99FD-8D9C15DB3709}" type="pres">
      <dgm:prSet presAssocID="{63D9D86F-E098-4C11-954A-D8BC0D22923E}" presName="parTrans" presStyleLbl="sibTrans2D1" presStyleIdx="8" presStyleCnt="11"/>
      <dgm:spPr/>
    </dgm:pt>
    <dgm:pt modelId="{7A6CF637-0616-4508-8C5D-CF1B64B0E7E4}" type="pres">
      <dgm:prSet presAssocID="{63D9D86F-E098-4C11-954A-D8BC0D22923E}" presName="connectorText" presStyleLbl="sibTrans2D1" presStyleIdx="8" presStyleCnt="11"/>
      <dgm:spPr/>
    </dgm:pt>
    <dgm:pt modelId="{8BB02ACC-904B-4B59-826B-0766594D01D9}" type="pres">
      <dgm:prSet presAssocID="{56FDE2C8-E9C5-4B94-B9FC-C3DE27114869}" presName="node" presStyleLbl="node1" presStyleIdx="8" presStyleCnt="11" custScaleX="126142" custScaleY="122919">
        <dgm:presLayoutVars>
          <dgm:bulletEnabled val="1"/>
        </dgm:presLayoutVars>
      </dgm:prSet>
      <dgm:spPr/>
    </dgm:pt>
    <dgm:pt modelId="{95446C95-ED10-4890-8A58-38A58008B27C}" type="pres">
      <dgm:prSet presAssocID="{5E15948E-6518-4EB5-B5A5-04A38AF29EB7}" presName="parTrans" presStyleLbl="sibTrans2D1" presStyleIdx="9" presStyleCnt="11"/>
      <dgm:spPr/>
    </dgm:pt>
    <dgm:pt modelId="{37ADAD91-0769-4598-8089-A4F01F2B97F9}" type="pres">
      <dgm:prSet presAssocID="{5E15948E-6518-4EB5-B5A5-04A38AF29EB7}" presName="connectorText" presStyleLbl="sibTrans2D1" presStyleIdx="9" presStyleCnt="11"/>
      <dgm:spPr/>
    </dgm:pt>
    <dgm:pt modelId="{E971D99F-9362-4232-93A2-86B5504429E8}" type="pres">
      <dgm:prSet presAssocID="{9867AABD-3CBD-47F2-A20A-FB2158FAB0FB}" presName="node" presStyleLbl="node1" presStyleIdx="9" presStyleCnt="11" custScaleX="131178" custScaleY="125107">
        <dgm:presLayoutVars>
          <dgm:bulletEnabled val="1"/>
        </dgm:presLayoutVars>
      </dgm:prSet>
      <dgm:spPr/>
    </dgm:pt>
    <dgm:pt modelId="{0C894A58-FD2A-4924-864A-200FFB348A8B}" type="pres">
      <dgm:prSet presAssocID="{7FFF9A7C-09F5-446D-A7DA-84BA0BBE6AF8}" presName="parTrans" presStyleLbl="sibTrans2D1" presStyleIdx="10" presStyleCnt="11"/>
      <dgm:spPr/>
    </dgm:pt>
    <dgm:pt modelId="{B51C989A-135C-47C6-A037-417F529CE717}" type="pres">
      <dgm:prSet presAssocID="{7FFF9A7C-09F5-446D-A7DA-84BA0BBE6AF8}" presName="connectorText" presStyleLbl="sibTrans2D1" presStyleIdx="10" presStyleCnt="11"/>
      <dgm:spPr/>
    </dgm:pt>
    <dgm:pt modelId="{6E877F82-E768-4024-B668-449E41C09109}" type="pres">
      <dgm:prSet presAssocID="{73057990-C7D5-4F88-9227-851E1E10F33F}" presName="node" presStyleLbl="node1" presStyleIdx="10" presStyleCnt="11" custScaleX="131949" custScaleY="124589">
        <dgm:presLayoutVars>
          <dgm:bulletEnabled val="1"/>
        </dgm:presLayoutVars>
      </dgm:prSet>
      <dgm:spPr/>
    </dgm:pt>
  </dgm:ptLst>
  <dgm:cxnLst>
    <dgm:cxn modelId="{D5CDDD01-8C1C-4A9D-BB2F-44717AE1AD47}" type="presOf" srcId="{55C02555-F7CB-44C2-BD05-25AE59960FC2}" destId="{854AFC03-5307-414E-99D6-60F74A20CD19}" srcOrd="0" destOrd="0" presId="urn:microsoft.com/office/officeart/2005/8/layout/radial5"/>
    <dgm:cxn modelId="{BCC46402-3786-4D30-8DB6-BDFC44FCDD12}" type="presOf" srcId="{D9458422-724B-4ADF-B941-4B0ACDFDB9F3}" destId="{9C02D9C4-CFB4-4FA2-9E3E-BA84B49D8136}" srcOrd="0" destOrd="0" presId="urn:microsoft.com/office/officeart/2005/8/layout/radial5"/>
    <dgm:cxn modelId="{E8BDD40D-78B6-4743-A34D-B6C81E9C871A}" type="presOf" srcId="{4E315C57-C6D5-4194-9E5F-D2445D0E9DA0}" destId="{49704196-B20B-466E-AE20-63F102B654E0}" srcOrd="0" destOrd="0" presId="urn:microsoft.com/office/officeart/2005/8/layout/radial5"/>
    <dgm:cxn modelId="{DF3AEF24-FF91-4E7C-B2CE-0D9652254600}" type="presOf" srcId="{4281BDD7-364B-47F4-A7FE-498A847E6133}" destId="{F14C618E-FFA6-437E-B96B-4DDB60C871ED}" srcOrd="0" destOrd="0" presId="urn:microsoft.com/office/officeart/2005/8/layout/radial5"/>
    <dgm:cxn modelId="{6F630625-FDE8-4846-A894-61B3FFD86C1F}" type="presOf" srcId="{BDC717D1-D54A-40E1-A7A8-047E22FCD6CD}" destId="{89B25F54-F01D-4F84-81FA-775614E445CB}" srcOrd="0" destOrd="0" presId="urn:microsoft.com/office/officeart/2005/8/layout/radial5"/>
    <dgm:cxn modelId="{9BA4192F-19A8-492C-AF22-B3946CB69ED1}" type="presOf" srcId="{96E82B64-EF7F-4148-9333-09299735A26F}" destId="{02D35318-8705-4BE9-997A-68CAD6CE1C13}" srcOrd="0" destOrd="0" presId="urn:microsoft.com/office/officeart/2005/8/layout/radial5"/>
    <dgm:cxn modelId="{3BC2802F-9A1A-46D6-99EE-CF540694B530}" type="presOf" srcId="{5E15948E-6518-4EB5-B5A5-04A38AF29EB7}" destId="{95446C95-ED10-4890-8A58-38A58008B27C}" srcOrd="0" destOrd="0" presId="urn:microsoft.com/office/officeart/2005/8/layout/radial5"/>
    <dgm:cxn modelId="{A04AAF36-29F4-4541-8075-FC8DC51A2AEC}" type="presOf" srcId="{73057990-C7D5-4F88-9227-851E1E10F33F}" destId="{6E877F82-E768-4024-B668-449E41C09109}" srcOrd="0" destOrd="0" presId="urn:microsoft.com/office/officeart/2005/8/layout/radial5"/>
    <dgm:cxn modelId="{16286E3A-0CC9-4122-B4F2-A6104CAAC887}" srcId="{55C02555-F7CB-44C2-BD05-25AE59960FC2}" destId="{BDC717D1-D54A-40E1-A7A8-047E22FCD6CD}" srcOrd="0" destOrd="0" parTransId="{39D8D125-EC1A-454B-ADC9-0BAD578537BF}" sibTransId="{368E59FD-EA13-453A-BAFA-A95918E007B7}"/>
    <dgm:cxn modelId="{F4B1483D-F5EC-4305-B1F0-828849F5B063}" srcId="{BDC717D1-D54A-40E1-A7A8-047E22FCD6CD}" destId="{9867AABD-3CBD-47F2-A20A-FB2158FAB0FB}" srcOrd="9" destOrd="0" parTransId="{5E15948E-6518-4EB5-B5A5-04A38AF29EB7}" sibTransId="{09D3C8EE-5446-4268-A69B-651FBDF42A9E}"/>
    <dgm:cxn modelId="{80F1985D-0306-4250-97C7-A1C6EF329494}" srcId="{BDC717D1-D54A-40E1-A7A8-047E22FCD6CD}" destId="{73057990-C7D5-4F88-9227-851E1E10F33F}" srcOrd="10" destOrd="0" parTransId="{7FFF9A7C-09F5-446D-A7DA-84BA0BBE6AF8}" sibTransId="{E62E9E99-EEA6-4BBA-95DD-942B4B47542A}"/>
    <dgm:cxn modelId="{0042CC5D-686D-4798-8404-AE59BDD7764A}" srcId="{BDC717D1-D54A-40E1-A7A8-047E22FCD6CD}" destId="{56FDE2C8-E9C5-4B94-B9FC-C3DE27114869}" srcOrd="8" destOrd="0" parTransId="{63D9D86F-E098-4C11-954A-D8BC0D22923E}" sibTransId="{A8ABCBC2-AE9D-4394-9512-33E9327888BD}"/>
    <dgm:cxn modelId="{0900A15E-4324-4CE7-8B53-6DCFF6E60D52}" type="presOf" srcId="{49B2F5F7-4939-4909-A8C9-DC430C89EEEC}" destId="{F9311F09-9419-4FDD-8F2A-D50F2BE33DC2}" srcOrd="0" destOrd="0" presId="urn:microsoft.com/office/officeart/2005/8/layout/radial5"/>
    <dgm:cxn modelId="{918C2362-F237-4C1A-A176-A02B9CA83515}" type="presOf" srcId="{A1BE41C6-4B86-40B6-BD72-432D8CAAE193}" destId="{31C9E18A-8E05-4721-9CE8-12A4697B9E99}" srcOrd="0" destOrd="0" presId="urn:microsoft.com/office/officeart/2005/8/layout/radial5"/>
    <dgm:cxn modelId="{8AB4FD48-7B96-4638-A432-5D87EF84D9F6}" type="presOf" srcId="{F493D0F0-70A3-4615-988B-DEF0D63AFF53}" destId="{E9D17B99-EEA7-4A65-ABAD-A0D8ED96A340}" srcOrd="1" destOrd="0" presId="urn:microsoft.com/office/officeart/2005/8/layout/radial5"/>
    <dgm:cxn modelId="{33D1C96B-5A0E-4E01-93AD-1FB8AA8EE9F4}" type="presOf" srcId="{4281BDD7-364B-47F4-A7FE-498A847E6133}" destId="{A1A29AD9-291A-4E53-90D0-24F3A8826472}" srcOrd="1" destOrd="0" presId="urn:microsoft.com/office/officeart/2005/8/layout/radial5"/>
    <dgm:cxn modelId="{25071D4C-B015-45AC-A33D-F94B8AD5FD2B}" type="presOf" srcId="{D357971D-79F4-4CC0-B45B-B9E5AFA3F4BF}" destId="{A1324909-98BB-44C5-8AA7-5399713A6726}" srcOrd="0" destOrd="0" presId="urn:microsoft.com/office/officeart/2005/8/layout/radial5"/>
    <dgm:cxn modelId="{2302CF4F-1FB6-4C55-82CD-04AAA66C932E}" srcId="{BDC717D1-D54A-40E1-A7A8-047E22FCD6CD}" destId="{D9458422-724B-4ADF-B941-4B0ACDFDB9F3}" srcOrd="6" destOrd="0" parTransId="{370E680E-8A7E-4CDD-8557-4BE5944F1DBA}" sibTransId="{5920B208-4EAB-463E-A51A-14C575B89B80}"/>
    <dgm:cxn modelId="{5C548D56-3703-455C-B946-98868C5DEC03}" type="presOf" srcId="{D8034991-3EA9-4296-97AD-AE6159F43932}" destId="{833EA318-695D-4C2F-8F62-1FEEBCDA282D}" srcOrd="1" destOrd="0" presId="urn:microsoft.com/office/officeart/2005/8/layout/radial5"/>
    <dgm:cxn modelId="{2E6D8678-C55C-4683-9CE7-3B892594A1F5}" srcId="{BDC717D1-D54A-40E1-A7A8-047E22FCD6CD}" destId="{E40E6B94-DD9B-42BC-8914-0E7404B06FA9}" srcOrd="0" destOrd="0" parTransId="{4281BDD7-364B-47F4-A7FE-498A847E6133}" sibTransId="{926372F2-62C6-4FB1-8C07-88AE3A7BEBA3}"/>
    <dgm:cxn modelId="{7DB78A78-C03B-4551-AABE-677136EDE36F}" type="presOf" srcId="{3ECEA2EC-98B2-4707-8998-3923AAFAEC2E}" destId="{1FA9B5A2-EDA4-4FF9-896E-0EF8975D2B72}" srcOrd="1" destOrd="0" presId="urn:microsoft.com/office/officeart/2005/8/layout/radial5"/>
    <dgm:cxn modelId="{B119C781-7E14-404A-8199-35E05BE649CD}" type="presOf" srcId="{E40E6B94-DD9B-42BC-8914-0E7404B06FA9}" destId="{62C381FD-934F-45D1-8713-771845D35FC3}" srcOrd="0" destOrd="0" presId="urn:microsoft.com/office/officeart/2005/8/layout/radial5"/>
    <dgm:cxn modelId="{D48B8082-D628-45DD-9762-086D725A300A}" srcId="{BDC717D1-D54A-40E1-A7A8-047E22FCD6CD}" destId="{D357971D-79F4-4CC0-B45B-B9E5AFA3F4BF}" srcOrd="2" destOrd="0" parTransId="{49B2F5F7-4939-4909-A8C9-DC430C89EEEC}" sibTransId="{D241619F-755E-49AC-91DB-0B91E17844E9}"/>
    <dgm:cxn modelId="{2796C682-EEE5-4453-B072-7576DB7AC150}" type="presOf" srcId="{7FFF9A7C-09F5-446D-A7DA-84BA0BBE6AF8}" destId="{0C894A58-FD2A-4924-864A-200FFB348A8B}" srcOrd="0" destOrd="0" presId="urn:microsoft.com/office/officeart/2005/8/layout/radial5"/>
    <dgm:cxn modelId="{B53E3188-E3C5-4057-85C3-EBDE68DBDEFD}" type="presOf" srcId="{D8034991-3EA9-4296-97AD-AE6159F43932}" destId="{47B6C44A-4423-4077-88BE-DA4FC4A3D908}" srcOrd="0" destOrd="0" presId="urn:microsoft.com/office/officeart/2005/8/layout/radial5"/>
    <dgm:cxn modelId="{8FC9888A-627E-4BFB-AC91-DA3C0B9A0ED2}" srcId="{BDC717D1-D54A-40E1-A7A8-047E22FCD6CD}" destId="{5CD430F4-C5F2-4FAE-B4A0-E553639B76E4}" srcOrd="1" destOrd="0" parTransId="{D8034991-3EA9-4296-97AD-AE6159F43932}" sibTransId="{D009CFD5-D3AD-431E-B95E-140F0C8E8BA0}"/>
    <dgm:cxn modelId="{33E9D090-0644-4042-B2DD-3F69A8ABACB1}" type="presOf" srcId="{F5EF3E14-9A18-4F0B-95A1-49861F91B5A6}" destId="{0AD6AD3A-94A3-4AF6-B0A9-861AF2E696AE}" srcOrd="0" destOrd="0" presId="urn:microsoft.com/office/officeart/2005/8/layout/radial5"/>
    <dgm:cxn modelId="{3F174D92-4CE9-43F0-B71E-089E679701DC}" type="presOf" srcId="{F493D0F0-70A3-4615-988B-DEF0D63AFF53}" destId="{D483C71B-08C5-47DB-B515-1E97F18F1817}" srcOrd="0" destOrd="0" presId="urn:microsoft.com/office/officeart/2005/8/layout/radial5"/>
    <dgm:cxn modelId="{17420399-2C65-4239-B3B8-20FDA178D1EC}" type="presOf" srcId="{56F1835B-F69F-4168-B740-6946AF3C91E9}" destId="{68023AE3-FB9F-40C9-8C07-63E5660CA9AC}" srcOrd="0" destOrd="0" presId="urn:microsoft.com/office/officeart/2005/8/layout/radial5"/>
    <dgm:cxn modelId="{2BFB6099-7ECB-415D-A72C-8DE57C61913F}" srcId="{BDC717D1-D54A-40E1-A7A8-047E22FCD6CD}" destId="{4E315C57-C6D5-4194-9E5F-D2445D0E9DA0}" srcOrd="4" destOrd="0" parTransId="{A1BE41C6-4B86-40B6-BD72-432D8CAAE193}" sibTransId="{A2B06D63-2E07-4D8D-86A1-8B91A223F6F3}"/>
    <dgm:cxn modelId="{CC1D7CA1-50E1-4BD9-B416-93A277AE1E41}" type="presOf" srcId="{5E15948E-6518-4EB5-B5A5-04A38AF29EB7}" destId="{37ADAD91-0769-4598-8089-A4F01F2B97F9}" srcOrd="1" destOrd="0" presId="urn:microsoft.com/office/officeart/2005/8/layout/radial5"/>
    <dgm:cxn modelId="{D71D99A9-03A1-42DB-BCEC-828FED039D22}" type="presOf" srcId="{A1BE41C6-4B86-40B6-BD72-432D8CAAE193}" destId="{A8B26764-197A-4D50-816B-ED9A10B24F40}" srcOrd="1" destOrd="0" presId="urn:microsoft.com/office/officeart/2005/8/layout/radial5"/>
    <dgm:cxn modelId="{C738F3AB-D3C9-425C-BD2E-3568FE28DFF1}" type="presOf" srcId="{370E680E-8A7E-4CDD-8557-4BE5944F1DBA}" destId="{4B812D7C-1C95-4481-BB6E-5611C727430C}" srcOrd="0" destOrd="0" presId="urn:microsoft.com/office/officeart/2005/8/layout/radial5"/>
    <dgm:cxn modelId="{7CB83BB2-E952-4DB3-8D8D-26B8B1423482}" type="presOf" srcId="{5CD430F4-C5F2-4FAE-B4A0-E553639B76E4}" destId="{AF721C7E-14B2-4144-B436-FF19C3E13CEA}" srcOrd="0" destOrd="0" presId="urn:microsoft.com/office/officeart/2005/8/layout/radial5"/>
    <dgm:cxn modelId="{0B40CABE-2FE8-4BFC-9FCD-6855A1A7AF0C}" type="presOf" srcId="{63D9D86F-E098-4C11-954A-D8BC0D22923E}" destId="{9089F984-B223-443B-99FD-8D9C15DB3709}" srcOrd="0" destOrd="0" presId="urn:microsoft.com/office/officeart/2005/8/layout/radial5"/>
    <dgm:cxn modelId="{B47BDFC3-0325-4853-A9A5-B7139F0AFFB0}" srcId="{BDC717D1-D54A-40E1-A7A8-047E22FCD6CD}" destId="{56F1835B-F69F-4168-B740-6946AF3C91E9}" srcOrd="5" destOrd="0" parTransId="{3ECEA2EC-98B2-4707-8998-3923AAFAEC2E}" sibTransId="{DD2AE412-56A6-41D7-B297-A5F6C31C62E8}"/>
    <dgm:cxn modelId="{2CC843C8-758C-4885-AF23-C280F42F6BB4}" type="presOf" srcId="{49B2F5F7-4939-4909-A8C9-DC430C89EEEC}" destId="{1E106366-4814-443A-B12F-EEC716973969}" srcOrd="1" destOrd="0" presId="urn:microsoft.com/office/officeart/2005/8/layout/radial5"/>
    <dgm:cxn modelId="{8CFDCFCE-DAC4-4572-927E-EF238AB20763}" type="presOf" srcId="{9867AABD-3CBD-47F2-A20A-FB2158FAB0FB}" destId="{E971D99F-9362-4232-93A2-86B5504429E8}" srcOrd="0" destOrd="0" presId="urn:microsoft.com/office/officeart/2005/8/layout/radial5"/>
    <dgm:cxn modelId="{4F0796D5-613E-48A1-AB7C-239EC8E85844}" type="presOf" srcId="{63D9D86F-E098-4C11-954A-D8BC0D22923E}" destId="{7A6CF637-0616-4508-8C5D-CF1B64B0E7E4}" srcOrd="1" destOrd="0" presId="urn:microsoft.com/office/officeart/2005/8/layout/radial5"/>
    <dgm:cxn modelId="{F47F1DD7-2568-41B8-B897-18BA582CF151}" type="presOf" srcId="{A33C8B06-CB3E-40CA-8082-AFC37B8F9416}" destId="{0BC46E13-01C6-4EE5-B6EE-8436B43A7981}" srcOrd="1" destOrd="0" presId="urn:microsoft.com/office/officeart/2005/8/layout/radial5"/>
    <dgm:cxn modelId="{87FCE6E5-85E7-4740-A1BC-6B5C109110A3}" type="presOf" srcId="{370E680E-8A7E-4CDD-8557-4BE5944F1DBA}" destId="{FDB94D64-7B9D-4083-893C-EEA951BCDFCF}" srcOrd="1" destOrd="0" presId="urn:microsoft.com/office/officeart/2005/8/layout/radial5"/>
    <dgm:cxn modelId="{2B164FEC-3FF4-4897-81D8-801C1E217847}" type="presOf" srcId="{56FDE2C8-E9C5-4B94-B9FC-C3DE27114869}" destId="{8BB02ACC-904B-4B59-826B-0766594D01D9}" srcOrd="0" destOrd="0" presId="urn:microsoft.com/office/officeart/2005/8/layout/radial5"/>
    <dgm:cxn modelId="{D32E33ED-4A65-49BC-AF22-B37739A540BB}" srcId="{BDC717D1-D54A-40E1-A7A8-047E22FCD6CD}" destId="{96E82B64-EF7F-4148-9333-09299735A26F}" srcOrd="3" destOrd="0" parTransId="{F493D0F0-70A3-4615-988B-DEF0D63AFF53}" sibTransId="{22213FC6-E3F2-40D0-9A90-1A94D0D40E94}"/>
    <dgm:cxn modelId="{821D11F9-9ACB-40E6-A2A4-344929B96516}" type="presOf" srcId="{3ECEA2EC-98B2-4707-8998-3923AAFAEC2E}" destId="{F64D138F-5B11-4C22-8623-BA7663AC8A60}" srcOrd="0" destOrd="0" presId="urn:microsoft.com/office/officeart/2005/8/layout/radial5"/>
    <dgm:cxn modelId="{D28272FB-F158-481A-9174-4400F0107D1E}" srcId="{BDC717D1-D54A-40E1-A7A8-047E22FCD6CD}" destId="{F5EF3E14-9A18-4F0B-95A1-49861F91B5A6}" srcOrd="7" destOrd="0" parTransId="{A33C8B06-CB3E-40CA-8082-AFC37B8F9416}" sibTransId="{3274E1EC-6437-49EE-9487-91D968E41CE9}"/>
    <dgm:cxn modelId="{1CE109FD-EEE7-4B10-8B0B-D9FAD077BED6}" type="presOf" srcId="{7FFF9A7C-09F5-446D-A7DA-84BA0BBE6AF8}" destId="{B51C989A-135C-47C6-A037-417F529CE717}" srcOrd="1" destOrd="0" presId="urn:microsoft.com/office/officeart/2005/8/layout/radial5"/>
    <dgm:cxn modelId="{E3D8D1FE-C37D-406F-B69D-72A80FC55964}" type="presOf" srcId="{A33C8B06-CB3E-40CA-8082-AFC37B8F9416}" destId="{BAFC313B-C635-4127-A750-A19065ABA52D}" srcOrd="0" destOrd="0" presId="urn:microsoft.com/office/officeart/2005/8/layout/radial5"/>
    <dgm:cxn modelId="{F4FAB1B4-D66F-4770-9512-F45AEBD64ED5}" type="presParOf" srcId="{854AFC03-5307-414E-99D6-60F74A20CD19}" destId="{89B25F54-F01D-4F84-81FA-775614E445CB}" srcOrd="0" destOrd="0" presId="urn:microsoft.com/office/officeart/2005/8/layout/radial5"/>
    <dgm:cxn modelId="{9AD892FD-EF91-4386-AC27-30A5FCC70226}" type="presParOf" srcId="{854AFC03-5307-414E-99D6-60F74A20CD19}" destId="{F14C618E-FFA6-437E-B96B-4DDB60C871ED}" srcOrd="1" destOrd="0" presId="urn:microsoft.com/office/officeart/2005/8/layout/radial5"/>
    <dgm:cxn modelId="{8A301E05-8BE6-48F8-B0D3-86D8DDC7CC11}" type="presParOf" srcId="{F14C618E-FFA6-437E-B96B-4DDB60C871ED}" destId="{A1A29AD9-291A-4E53-90D0-24F3A8826472}" srcOrd="0" destOrd="0" presId="urn:microsoft.com/office/officeart/2005/8/layout/radial5"/>
    <dgm:cxn modelId="{C9B14414-48AC-4F58-9345-38C8EABA7776}" type="presParOf" srcId="{854AFC03-5307-414E-99D6-60F74A20CD19}" destId="{62C381FD-934F-45D1-8713-771845D35FC3}" srcOrd="2" destOrd="0" presId="urn:microsoft.com/office/officeart/2005/8/layout/radial5"/>
    <dgm:cxn modelId="{6833200A-2988-4F23-8734-CDC5F3DCA6ED}" type="presParOf" srcId="{854AFC03-5307-414E-99D6-60F74A20CD19}" destId="{47B6C44A-4423-4077-88BE-DA4FC4A3D908}" srcOrd="3" destOrd="0" presId="urn:microsoft.com/office/officeart/2005/8/layout/radial5"/>
    <dgm:cxn modelId="{61B1677E-C13D-4BAA-BCF1-8366F9106A32}" type="presParOf" srcId="{47B6C44A-4423-4077-88BE-DA4FC4A3D908}" destId="{833EA318-695D-4C2F-8F62-1FEEBCDA282D}" srcOrd="0" destOrd="0" presId="urn:microsoft.com/office/officeart/2005/8/layout/radial5"/>
    <dgm:cxn modelId="{24E10AF7-BE3B-4C4F-9EA6-E88F24D58EE8}" type="presParOf" srcId="{854AFC03-5307-414E-99D6-60F74A20CD19}" destId="{AF721C7E-14B2-4144-B436-FF19C3E13CEA}" srcOrd="4" destOrd="0" presId="urn:microsoft.com/office/officeart/2005/8/layout/radial5"/>
    <dgm:cxn modelId="{0293B894-2BA9-43A7-A58C-5851665BCBEE}" type="presParOf" srcId="{854AFC03-5307-414E-99D6-60F74A20CD19}" destId="{F9311F09-9419-4FDD-8F2A-D50F2BE33DC2}" srcOrd="5" destOrd="0" presId="urn:microsoft.com/office/officeart/2005/8/layout/radial5"/>
    <dgm:cxn modelId="{F252B267-6C3D-44D6-ADEA-F270870188B4}" type="presParOf" srcId="{F9311F09-9419-4FDD-8F2A-D50F2BE33DC2}" destId="{1E106366-4814-443A-B12F-EEC716973969}" srcOrd="0" destOrd="0" presId="urn:microsoft.com/office/officeart/2005/8/layout/radial5"/>
    <dgm:cxn modelId="{EED90AB6-7A26-49D8-A1D2-70658FB38FA3}" type="presParOf" srcId="{854AFC03-5307-414E-99D6-60F74A20CD19}" destId="{A1324909-98BB-44C5-8AA7-5399713A6726}" srcOrd="6" destOrd="0" presId="urn:microsoft.com/office/officeart/2005/8/layout/radial5"/>
    <dgm:cxn modelId="{CDCFC9BD-2D49-4FCF-87D9-B4AF7C88A09E}" type="presParOf" srcId="{854AFC03-5307-414E-99D6-60F74A20CD19}" destId="{D483C71B-08C5-47DB-B515-1E97F18F1817}" srcOrd="7" destOrd="0" presId="urn:microsoft.com/office/officeart/2005/8/layout/radial5"/>
    <dgm:cxn modelId="{7AC9F9D3-FF62-4F56-B821-8A74F0840298}" type="presParOf" srcId="{D483C71B-08C5-47DB-B515-1E97F18F1817}" destId="{E9D17B99-EEA7-4A65-ABAD-A0D8ED96A340}" srcOrd="0" destOrd="0" presId="urn:microsoft.com/office/officeart/2005/8/layout/radial5"/>
    <dgm:cxn modelId="{29224B6E-0877-4915-8981-1FF8AA5F0D63}" type="presParOf" srcId="{854AFC03-5307-414E-99D6-60F74A20CD19}" destId="{02D35318-8705-4BE9-997A-68CAD6CE1C13}" srcOrd="8" destOrd="0" presId="urn:microsoft.com/office/officeart/2005/8/layout/radial5"/>
    <dgm:cxn modelId="{EB89D2F3-06A5-4D21-99D0-EA6CF601F6CF}" type="presParOf" srcId="{854AFC03-5307-414E-99D6-60F74A20CD19}" destId="{31C9E18A-8E05-4721-9CE8-12A4697B9E99}" srcOrd="9" destOrd="0" presId="urn:microsoft.com/office/officeart/2005/8/layout/radial5"/>
    <dgm:cxn modelId="{93367140-B6C3-4593-8BC1-76E2E7A45E67}" type="presParOf" srcId="{31C9E18A-8E05-4721-9CE8-12A4697B9E99}" destId="{A8B26764-197A-4D50-816B-ED9A10B24F40}" srcOrd="0" destOrd="0" presId="urn:microsoft.com/office/officeart/2005/8/layout/radial5"/>
    <dgm:cxn modelId="{96696A83-712A-4E52-95AD-A78BB3B50BB4}" type="presParOf" srcId="{854AFC03-5307-414E-99D6-60F74A20CD19}" destId="{49704196-B20B-466E-AE20-63F102B654E0}" srcOrd="10" destOrd="0" presId="urn:microsoft.com/office/officeart/2005/8/layout/radial5"/>
    <dgm:cxn modelId="{B7F1D2B7-D026-4322-805E-DE8B5EA8B1A9}" type="presParOf" srcId="{854AFC03-5307-414E-99D6-60F74A20CD19}" destId="{F64D138F-5B11-4C22-8623-BA7663AC8A60}" srcOrd="11" destOrd="0" presId="urn:microsoft.com/office/officeart/2005/8/layout/radial5"/>
    <dgm:cxn modelId="{2F6ECA62-F9C0-4CE0-874A-5008742DB770}" type="presParOf" srcId="{F64D138F-5B11-4C22-8623-BA7663AC8A60}" destId="{1FA9B5A2-EDA4-4FF9-896E-0EF8975D2B72}" srcOrd="0" destOrd="0" presId="urn:microsoft.com/office/officeart/2005/8/layout/radial5"/>
    <dgm:cxn modelId="{90509B54-F4A3-4945-A46B-AEC68AAFC06E}" type="presParOf" srcId="{854AFC03-5307-414E-99D6-60F74A20CD19}" destId="{68023AE3-FB9F-40C9-8C07-63E5660CA9AC}" srcOrd="12" destOrd="0" presId="urn:microsoft.com/office/officeart/2005/8/layout/radial5"/>
    <dgm:cxn modelId="{B308EACB-4313-444C-A344-70A5A8A71706}" type="presParOf" srcId="{854AFC03-5307-414E-99D6-60F74A20CD19}" destId="{4B812D7C-1C95-4481-BB6E-5611C727430C}" srcOrd="13" destOrd="0" presId="urn:microsoft.com/office/officeart/2005/8/layout/radial5"/>
    <dgm:cxn modelId="{44C5BE99-28FF-4A0B-95E5-256290AD8314}" type="presParOf" srcId="{4B812D7C-1C95-4481-BB6E-5611C727430C}" destId="{FDB94D64-7B9D-4083-893C-EEA951BCDFCF}" srcOrd="0" destOrd="0" presId="urn:microsoft.com/office/officeart/2005/8/layout/radial5"/>
    <dgm:cxn modelId="{3D61C510-7D23-406B-9C9A-2D59E86A6A99}" type="presParOf" srcId="{854AFC03-5307-414E-99D6-60F74A20CD19}" destId="{9C02D9C4-CFB4-4FA2-9E3E-BA84B49D8136}" srcOrd="14" destOrd="0" presId="urn:microsoft.com/office/officeart/2005/8/layout/radial5"/>
    <dgm:cxn modelId="{4C1A7ECF-1D53-4779-A266-50B767F2B68F}" type="presParOf" srcId="{854AFC03-5307-414E-99D6-60F74A20CD19}" destId="{BAFC313B-C635-4127-A750-A19065ABA52D}" srcOrd="15" destOrd="0" presId="urn:microsoft.com/office/officeart/2005/8/layout/radial5"/>
    <dgm:cxn modelId="{8A579236-5189-474F-B6A4-67FEA000B08A}" type="presParOf" srcId="{BAFC313B-C635-4127-A750-A19065ABA52D}" destId="{0BC46E13-01C6-4EE5-B6EE-8436B43A7981}" srcOrd="0" destOrd="0" presId="urn:microsoft.com/office/officeart/2005/8/layout/radial5"/>
    <dgm:cxn modelId="{8954AD51-47CC-4348-A9A5-C629F030608A}" type="presParOf" srcId="{854AFC03-5307-414E-99D6-60F74A20CD19}" destId="{0AD6AD3A-94A3-4AF6-B0A9-861AF2E696AE}" srcOrd="16" destOrd="0" presId="urn:microsoft.com/office/officeart/2005/8/layout/radial5"/>
    <dgm:cxn modelId="{B5725058-5D8A-46AF-A631-2DD41099D0F5}" type="presParOf" srcId="{854AFC03-5307-414E-99D6-60F74A20CD19}" destId="{9089F984-B223-443B-99FD-8D9C15DB3709}" srcOrd="17" destOrd="0" presId="urn:microsoft.com/office/officeart/2005/8/layout/radial5"/>
    <dgm:cxn modelId="{619C203D-F6F4-4E55-B207-80ED47621EE0}" type="presParOf" srcId="{9089F984-B223-443B-99FD-8D9C15DB3709}" destId="{7A6CF637-0616-4508-8C5D-CF1B64B0E7E4}" srcOrd="0" destOrd="0" presId="urn:microsoft.com/office/officeart/2005/8/layout/radial5"/>
    <dgm:cxn modelId="{77BDE7A2-77DF-4E68-A42A-3A446CECCC55}" type="presParOf" srcId="{854AFC03-5307-414E-99D6-60F74A20CD19}" destId="{8BB02ACC-904B-4B59-826B-0766594D01D9}" srcOrd="18" destOrd="0" presId="urn:microsoft.com/office/officeart/2005/8/layout/radial5"/>
    <dgm:cxn modelId="{0DE1899D-A810-4CF9-9EDA-1F3D125158CC}" type="presParOf" srcId="{854AFC03-5307-414E-99D6-60F74A20CD19}" destId="{95446C95-ED10-4890-8A58-38A58008B27C}" srcOrd="19" destOrd="0" presId="urn:microsoft.com/office/officeart/2005/8/layout/radial5"/>
    <dgm:cxn modelId="{CF50FB0A-7D52-4899-8990-42D3A3D62053}" type="presParOf" srcId="{95446C95-ED10-4890-8A58-38A58008B27C}" destId="{37ADAD91-0769-4598-8089-A4F01F2B97F9}" srcOrd="0" destOrd="0" presId="urn:microsoft.com/office/officeart/2005/8/layout/radial5"/>
    <dgm:cxn modelId="{5360E850-1E68-467B-B3DD-BFFB0B89330A}" type="presParOf" srcId="{854AFC03-5307-414E-99D6-60F74A20CD19}" destId="{E971D99F-9362-4232-93A2-86B5504429E8}" srcOrd="20" destOrd="0" presId="urn:microsoft.com/office/officeart/2005/8/layout/radial5"/>
    <dgm:cxn modelId="{8A9BD0F8-E6AE-4AF1-8A49-5505DEE9E3C7}" type="presParOf" srcId="{854AFC03-5307-414E-99D6-60F74A20CD19}" destId="{0C894A58-FD2A-4924-864A-200FFB348A8B}" srcOrd="21" destOrd="0" presId="urn:microsoft.com/office/officeart/2005/8/layout/radial5"/>
    <dgm:cxn modelId="{A2AC0C1D-C71E-4A1A-BA3B-62492B76A999}" type="presParOf" srcId="{0C894A58-FD2A-4924-864A-200FFB348A8B}" destId="{B51C989A-135C-47C6-A037-417F529CE717}" srcOrd="0" destOrd="0" presId="urn:microsoft.com/office/officeart/2005/8/layout/radial5"/>
    <dgm:cxn modelId="{57D2A9B5-E4C0-4853-903C-9E8E08C4AEB4}" type="presParOf" srcId="{854AFC03-5307-414E-99D6-60F74A20CD19}" destId="{6E877F82-E768-4024-B668-449E41C09109}" srcOrd="22" destOrd="0" presId="urn:microsoft.com/office/officeart/2005/8/layout/radial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0902CE-D05A-43D2-AF09-7D13F6ADE1A2}" type="doc">
      <dgm:prSet loTypeId="urn:microsoft.com/office/officeart/2005/8/layout/chevron2" loCatId="list" qsTypeId="urn:microsoft.com/office/officeart/2005/8/quickstyle/simple5" qsCatId="simple" csTypeId="urn:microsoft.com/office/officeart/2005/8/colors/accent1_2" csCatId="accent1" phldr="1"/>
      <dgm:spPr/>
      <dgm:t>
        <a:bodyPr/>
        <a:lstStyle/>
        <a:p>
          <a:endParaRPr lang="en-US"/>
        </a:p>
      </dgm:t>
    </dgm:pt>
    <dgm:pt modelId="{90A051C4-75E7-4B8F-8123-C06341E8FA46}">
      <dgm:prSet phldrT="[Text]" custT="1"/>
      <dgm:spPr/>
      <dgm:t>
        <a:bodyPr/>
        <a:lstStyle/>
        <a:p>
          <a:pPr algn="ctr"/>
          <a:r>
            <a:rPr lang="lt-LT" sz="1050"/>
            <a:t>Pedagoginės studijos</a:t>
          </a:r>
          <a:endParaRPr lang="en-US" sz="1050"/>
        </a:p>
      </dgm:t>
    </dgm:pt>
    <dgm:pt modelId="{B0A7479F-37C5-47CB-B042-5F257DE9C16D}" type="parTrans" cxnId="{462F2AE0-474C-4A73-9870-2A1A307C3A24}">
      <dgm:prSet/>
      <dgm:spPr/>
      <dgm:t>
        <a:bodyPr/>
        <a:lstStyle/>
        <a:p>
          <a:pPr algn="l"/>
          <a:endParaRPr lang="en-US" sz="1050"/>
        </a:p>
      </dgm:t>
    </dgm:pt>
    <dgm:pt modelId="{C920E11B-F555-4D8C-96A1-376CF3B5E0FF}" type="sibTrans" cxnId="{462F2AE0-474C-4A73-9870-2A1A307C3A24}">
      <dgm:prSet/>
      <dgm:spPr/>
      <dgm:t>
        <a:bodyPr/>
        <a:lstStyle/>
        <a:p>
          <a:pPr algn="l"/>
          <a:endParaRPr lang="en-US" sz="1050"/>
        </a:p>
      </dgm:t>
    </dgm:pt>
    <dgm:pt modelId="{F3D771BF-267C-4DB5-9375-5AB833E28C35}">
      <dgm:prSet phldrT="[Text]" custT="1"/>
      <dgm:spPr/>
      <dgm:t>
        <a:bodyPr/>
        <a:lstStyle/>
        <a:p>
          <a:pPr algn="l"/>
          <a:r>
            <a:rPr lang="lt-LT" sz="1050"/>
            <a:t>pedagoginių studijų teorinė dalis</a:t>
          </a:r>
          <a:endParaRPr lang="en-US" sz="1050"/>
        </a:p>
      </dgm:t>
    </dgm:pt>
    <dgm:pt modelId="{45B40185-079F-4577-9538-62AF98A58F94}" type="parTrans" cxnId="{537CACDB-E743-4D66-BD52-0ED8CE4176DF}">
      <dgm:prSet/>
      <dgm:spPr/>
      <dgm:t>
        <a:bodyPr/>
        <a:lstStyle/>
        <a:p>
          <a:pPr algn="l"/>
          <a:endParaRPr lang="en-US" sz="1050"/>
        </a:p>
      </dgm:t>
    </dgm:pt>
    <dgm:pt modelId="{CFD37A17-1508-4739-9D03-523B4D4965CF}" type="sibTrans" cxnId="{537CACDB-E743-4D66-BD52-0ED8CE4176DF}">
      <dgm:prSet/>
      <dgm:spPr/>
      <dgm:t>
        <a:bodyPr/>
        <a:lstStyle/>
        <a:p>
          <a:pPr algn="l"/>
          <a:endParaRPr lang="en-US" sz="1050"/>
        </a:p>
      </dgm:t>
    </dgm:pt>
    <dgm:pt modelId="{7E22E50F-D479-4FCF-9262-06882FFE3795}">
      <dgm:prSet phldrT="[Text]" custT="1"/>
      <dgm:spPr/>
      <dgm:t>
        <a:bodyPr/>
        <a:lstStyle/>
        <a:p>
          <a:pPr algn="l"/>
          <a:r>
            <a:rPr lang="lt-LT" sz="1050"/>
            <a:t>praktika </a:t>
          </a:r>
          <a:endParaRPr lang="en-US" sz="1050"/>
        </a:p>
      </dgm:t>
    </dgm:pt>
    <dgm:pt modelId="{909EB754-9921-4EA1-A2D7-9A08EA5783E0}" type="parTrans" cxnId="{CF3D6530-98DF-4C15-8696-6C0DDF7D723D}">
      <dgm:prSet/>
      <dgm:spPr/>
      <dgm:t>
        <a:bodyPr/>
        <a:lstStyle/>
        <a:p>
          <a:pPr algn="l"/>
          <a:endParaRPr lang="en-US" sz="1050"/>
        </a:p>
      </dgm:t>
    </dgm:pt>
    <dgm:pt modelId="{072F1C15-1215-4B6E-BAFD-D5603A144B30}" type="sibTrans" cxnId="{CF3D6530-98DF-4C15-8696-6C0DDF7D723D}">
      <dgm:prSet/>
      <dgm:spPr/>
      <dgm:t>
        <a:bodyPr/>
        <a:lstStyle/>
        <a:p>
          <a:pPr algn="l"/>
          <a:endParaRPr lang="en-US" sz="1050"/>
        </a:p>
      </dgm:t>
    </dgm:pt>
    <dgm:pt modelId="{B90890AE-4315-4791-A45D-14F53F7DF645}">
      <dgm:prSet phldrT="[Text]" custT="1"/>
      <dgm:spPr/>
      <dgm:t>
        <a:bodyPr/>
        <a:lstStyle/>
        <a:p>
          <a:pPr algn="ctr"/>
          <a:r>
            <a:rPr lang="lt-LT" sz="1050"/>
            <a:t>Bendrieji pradinio ugdymo pedagogikos studijų dalykai</a:t>
          </a:r>
          <a:endParaRPr lang="en-US" sz="1050"/>
        </a:p>
      </dgm:t>
    </dgm:pt>
    <dgm:pt modelId="{217B7303-0D53-4CD0-B711-C8F2FF515F99}" type="parTrans" cxnId="{20A17DC4-763F-4E25-9E60-F021D79AFF37}">
      <dgm:prSet/>
      <dgm:spPr/>
      <dgm:t>
        <a:bodyPr/>
        <a:lstStyle/>
        <a:p>
          <a:pPr algn="l"/>
          <a:endParaRPr lang="en-US" sz="1050"/>
        </a:p>
      </dgm:t>
    </dgm:pt>
    <dgm:pt modelId="{FE2173AC-6CCB-44E5-BD3F-09E98CC52B5A}" type="sibTrans" cxnId="{20A17DC4-763F-4E25-9E60-F021D79AFF37}">
      <dgm:prSet/>
      <dgm:spPr/>
      <dgm:t>
        <a:bodyPr/>
        <a:lstStyle/>
        <a:p>
          <a:pPr algn="l"/>
          <a:endParaRPr lang="en-US" sz="1050"/>
        </a:p>
      </dgm:t>
    </dgm:pt>
    <dgm:pt modelId="{19020FDB-3647-460F-B197-02907F173368}">
      <dgm:prSet phldrT="[Text]" custT="1"/>
      <dgm:spPr/>
      <dgm:t>
        <a:bodyPr/>
        <a:lstStyle/>
        <a:p>
          <a:pPr algn="l"/>
          <a:r>
            <a:rPr lang="lt-LT" sz="1050" dirty="0"/>
            <a:t>integravimas</a:t>
          </a:r>
          <a:endParaRPr lang="en-US" sz="1050" dirty="0"/>
        </a:p>
      </dgm:t>
    </dgm:pt>
    <dgm:pt modelId="{9C5FC4F3-FB6D-4751-8436-7F04B994D558}" type="parTrans" cxnId="{C1E0F794-B4AD-4C4E-9B67-420794F6B730}">
      <dgm:prSet/>
      <dgm:spPr/>
      <dgm:t>
        <a:bodyPr/>
        <a:lstStyle/>
        <a:p>
          <a:pPr algn="l"/>
          <a:endParaRPr lang="en-US" sz="1050"/>
        </a:p>
      </dgm:t>
    </dgm:pt>
    <dgm:pt modelId="{6E982548-4232-4CDC-A8AE-84C989626D81}" type="sibTrans" cxnId="{C1E0F794-B4AD-4C4E-9B67-420794F6B730}">
      <dgm:prSet/>
      <dgm:spPr/>
      <dgm:t>
        <a:bodyPr/>
        <a:lstStyle/>
        <a:p>
          <a:pPr algn="l"/>
          <a:endParaRPr lang="en-US" sz="1050"/>
        </a:p>
      </dgm:t>
    </dgm:pt>
    <dgm:pt modelId="{A1331878-9D1E-4D84-9298-F867C1411EC8}">
      <dgm:prSet phldrT="[Text]" custT="1"/>
      <dgm:spPr/>
      <dgm:t>
        <a:bodyPr/>
        <a:lstStyle/>
        <a:p>
          <a:pPr algn="l"/>
          <a:r>
            <a:rPr lang="lt-LT" sz="1050" dirty="0"/>
            <a:t>inovacijų ir technologijų taikymas</a:t>
          </a:r>
          <a:endParaRPr lang="en-US" sz="1050" dirty="0"/>
        </a:p>
      </dgm:t>
    </dgm:pt>
    <dgm:pt modelId="{5E35B1F6-DD1B-4369-8EDD-3399865450FE}" type="parTrans" cxnId="{470542D9-C0C5-4815-8A60-8405284E6405}">
      <dgm:prSet/>
      <dgm:spPr/>
      <dgm:t>
        <a:bodyPr/>
        <a:lstStyle/>
        <a:p>
          <a:pPr algn="l"/>
          <a:endParaRPr lang="en-US" sz="1050"/>
        </a:p>
      </dgm:t>
    </dgm:pt>
    <dgm:pt modelId="{18F929EC-749A-42E8-8674-4E7F60FF9BCD}" type="sibTrans" cxnId="{470542D9-C0C5-4815-8A60-8405284E6405}">
      <dgm:prSet/>
      <dgm:spPr/>
      <dgm:t>
        <a:bodyPr/>
        <a:lstStyle/>
        <a:p>
          <a:pPr algn="l"/>
          <a:endParaRPr lang="en-US" sz="1050"/>
        </a:p>
      </dgm:t>
    </dgm:pt>
    <dgm:pt modelId="{225B506F-D1B8-44E5-AFCA-1592AAEEC0F1}">
      <dgm:prSet phldrT="[Text]" custT="1"/>
      <dgm:spPr/>
      <dgm:t>
        <a:bodyPr/>
        <a:lstStyle/>
        <a:p>
          <a:pPr algn="ctr"/>
          <a:r>
            <a:rPr lang="lt-LT" sz="1050"/>
            <a:t>Pradinio ugdymo sričių dalykai</a:t>
          </a:r>
          <a:endParaRPr lang="en-US" sz="1050"/>
        </a:p>
      </dgm:t>
    </dgm:pt>
    <dgm:pt modelId="{3871D1E0-C8CC-4E8C-AFF2-ABDEB2E55BED}" type="parTrans" cxnId="{2805AC77-0901-4012-83CE-A574DF541511}">
      <dgm:prSet/>
      <dgm:spPr/>
      <dgm:t>
        <a:bodyPr/>
        <a:lstStyle/>
        <a:p>
          <a:pPr algn="l"/>
          <a:endParaRPr lang="en-US" sz="1050"/>
        </a:p>
      </dgm:t>
    </dgm:pt>
    <dgm:pt modelId="{3B42172F-3A2D-476A-A35C-5CD19768E79F}" type="sibTrans" cxnId="{2805AC77-0901-4012-83CE-A574DF541511}">
      <dgm:prSet/>
      <dgm:spPr/>
      <dgm:t>
        <a:bodyPr/>
        <a:lstStyle/>
        <a:p>
          <a:pPr algn="l"/>
          <a:endParaRPr lang="en-US" sz="1050"/>
        </a:p>
      </dgm:t>
    </dgm:pt>
    <dgm:pt modelId="{1ACDA23B-6CCF-4CCF-B3F5-5870DDDFCEB6}">
      <dgm:prSet phldrT="[Text]" custT="1"/>
      <dgm:spPr/>
      <dgm:t>
        <a:bodyPr/>
        <a:lstStyle/>
        <a:p>
          <a:pPr algn="l"/>
          <a:r>
            <a:rPr lang="lt-LT" sz="1050"/>
            <a:t>dorinis ugdymas</a:t>
          </a:r>
          <a:endParaRPr lang="en-US" sz="1050"/>
        </a:p>
      </dgm:t>
    </dgm:pt>
    <dgm:pt modelId="{6837BF23-B0C0-4975-BA15-622BA08F3B34}" type="parTrans" cxnId="{AB118596-1BBB-43D2-ACFA-8193057B7BE1}">
      <dgm:prSet/>
      <dgm:spPr/>
      <dgm:t>
        <a:bodyPr/>
        <a:lstStyle/>
        <a:p>
          <a:pPr algn="l"/>
          <a:endParaRPr lang="en-US" sz="1050"/>
        </a:p>
      </dgm:t>
    </dgm:pt>
    <dgm:pt modelId="{CAF1D98B-153F-46AC-A9F9-8E072666F032}" type="sibTrans" cxnId="{AB118596-1BBB-43D2-ACFA-8193057B7BE1}">
      <dgm:prSet/>
      <dgm:spPr/>
      <dgm:t>
        <a:bodyPr/>
        <a:lstStyle/>
        <a:p>
          <a:pPr algn="l"/>
          <a:endParaRPr lang="en-US" sz="1050"/>
        </a:p>
      </dgm:t>
    </dgm:pt>
    <dgm:pt modelId="{88A57F38-B752-472E-B216-900014FE3714}">
      <dgm:prSet phldrT="[Text]" custT="1"/>
      <dgm:spPr/>
      <dgm:t>
        <a:bodyPr/>
        <a:lstStyle/>
        <a:p>
          <a:pPr algn="l"/>
          <a:r>
            <a:rPr lang="lt-LT" sz="1050"/>
            <a:t>socialinis ir gamtamokslinis ugdymas</a:t>
          </a:r>
          <a:endParaRPr lang="en-US" sz="1050"/>
        </a:p>
      </dgm:t>
    </dgm:pt>
    <dgm:pt modelId="{3B85D144-42C2-4804-9833-1A8348A300FA}" type="parTrans" cxnId="{CBD9DA9C-9CD1-4382-80ED-C24AFEE9B79D}">
      <dgm:prSet/>
      <dgm:spPr/>
      <dgm:t>
        <a:bodyPr/>
        <a:lstStyle/>
        <a:p>
          <a:pPr algn="l"/>
          <a:endParaRPr lang="en-US" sz="1050"/>
        </a:p>
      </dgm:t>
    </dgm:pt>
    <dgm:pt modelId="{C2604E37-BD01-469C-9E0F-F4A61E7AADBB}" type="sibTrans" cxnId="{CBD9DA9C-9CD1-4382-80ED-C24AFEE9B79D}">
      <dgm:prSet/>
      <dgm:spPr/>
      <dgm:t>
        <a:bodyPr/>
        <a:lstStyle/>
        <a:p>
          <a:pPr algn="l"/>
          <a:endParaRPr lang="en-US" sz="1050"/>
        </a:p>
      </dgm:t>
    </dgm:pt>
    <dgm:pt modelId="{B974BD0D-E090-4FA3-A9BA-94CE5D1DD19A}">
      <dgm:prSet phldrT="[Text]" custT="1"/>
      <dgm:spPr/>
      <dgm:t>
        <a:bodyPr/>
        <a:lstStyle/>
        <a:p>
          <a:pPr algn="l"/>
          <a:r>
            <a:rPr lang="lt-LT" sz="1050"/>
            <a:t>kalbinis ugdymas</a:t>
          </a:r>
          <a:endParaRPr lang="en-US" sz="1050"/>
        </a:p>
      </dgm:t>
    </dgm:pt>
    <dgm:pt modelId="{A5E2785D-8001-419C-BDA9-3DC5A05E7C5F}" type="parTrans" cxnId="{CE41E1BC-1135-4E6D-933F-9666796452FF}">
      <dgm:prSet/>
      <dgm:spPr/>
      <dgm:t>
        <a:bodyPr/>
        <a:lstStyle/>
        <a:p>
          <a:pPr algn="l"/>
          <a:endParaRPr lang="en-US" sz="1050"/>
        </a:p>
      </dgm:t>
    </dgm:pt>
    <dgm:pt modelId="{70F1AA34-B39A-4F14-8766-C473F3FBFC2A}" type="sibTrans" cxnId="{CE41E1BC-1135-4E6D-933F-9666796452FF}">
      <dgm:prSet/>
      <dgm:spPr/>
      <dgm:t>
        <a:bodyPr/>
        <a:lstStyle/>
        <a:p>
          <a:pPr algn="l"/>
          <a:endParaRPr lang="en-US" sz="1050"/>
        </a:p>
      </dgm:t>
    </dgm:pt>
    <dgm:pt modelId="{CA418B9D-DB1C-47B2-BE91-E23135A44EE9}">
      <dgm:prSet phldrT="[Text]" custT="1"/>
      <dgm:spPr/>
      <dgm:t>
        <a:bodyPr/>
        <a:lstStyle/>
        <a:p>
          <a:pPr algn="l"/>
          <a:r>
            <a:rPr lang="lt-LT" sz="1050"/>
            <a:t>matematinis ugdymas</a:t>
          </a:r>
          <a:endParaRPr lang="en-US" sz="1050"/>
        </a:p>
      </dgm:t>
    </dgm:pt>
    <dgm:pt modelId="{C977D9C2-984D-4FF4-BF8B-BAC75382D9F7}" type="parTrans" cxnId="{893CE49B-F1FB-4714-A140-12E85556A77D}">
      <dgm:prSet/>
      <dgm:spPr/>
      <dgm:t>
        <a:bodyPr/>
        <a:lstStyle/>
        <a:p>
          <a:pPr algn="l"/>
          <a:endParaRPr lang="en-US" sz="1050"/>
        </a:p>
      </dgm:t>
    </dgm:pt>
    <dgm:pt modelId="{F690B4EF-4A34-4429-8EBF-3EB823DF5DA6}" type="sibTrans" cxnId="{893CE49B-F1FB-4714-A140-12E85556A77D}">
      <dgm:prSet/>
      <dgm:spPr/>
      <dgm:t>
        <a:bodyPr/>
        <a:lstStyle/>
        <a:p>
          <a:pPr algn="l"/>
          <a:endParaRPr lang="en-US" sz="1050"/>
        </a:p>
      </dgm:t>
    </dgm:pt>
    <dgm:pt modelId="{0F72FB7B-E8AE-4867-B83F-F8C9B923B451}">
      <dgm:prSet phldrT="[Text]" custT="1"/>
      <dgm:spPr/>
      <dgm:t>
        <a:bodyPr/>
        <a:lstStyle/>
        <a:p>
          <a:pPr algn="l"/>
          <a:r>
            <a:rPr lang="lt-LT" sz="1050"/>
            <a:t>meninis ugdymas</a:t>
          </a:r>
          <a:endParaRPr lang="en-US" sz="1050"/>
        </a:p>
      </dgm:t>
    </dgm:pt>
    <dgm:pt modelId="{621ECC7C-4A30-40AD-9B31-6475ACB75FC5}" type="parTrans" cxnId="{F024384B-39BD-4771-B0F4-396A40A619D3}">
      <dgm:prSet/>
      <dgm:spPr/>
      <dgm:t>
        <a:bodyPr/>
        <a:lstStyle/>
        <a:p>
          <a:pPr algn="l"/>
          <a:endParaRPr lang="en-US" sz="1050"/>
        </a:p>
      </dgm:t>
    </dgm:pt>
    <dgm:pt modelId="{C5F909EE-F0CD-4CC2-9F3A-464B216BA865}" type="sibTrans" cxnId="{F024384B-39BD-4771-B0F4-396A40A619D3}">
      <dgm:prSet/>
      <dgm:spPr/>
      <dgm:t>
        <a:bodyPr/>
        <a:lstStyle/>
        <a:p>
          <a:pPr algn="l"/>
          <a:endParaRPr lang="en-US" sz="1050"/>
        </a:p>
      </dgm:t>
    </dgm:pt>
    <dgm:pt modelId="{A3D02BD9-5ED8-4001-BEB4-DEF62E69C4EF}">
      <dgm:prSet phldrT="[Text]" custT="1"/>
      <dgm:spPr/>
      <dgm:t>
        <a:bodyPr/>
        <a:lstStyle/>
        <a:p>
          <a:pPr algn="l"/>
          <a:r>
            <a:rPr lang="lt-LT" sz="1050"/>
            <a:t>kūno kultūra</a:t>
          </a:r>
          <a:endParaRPr lang="en-US" sz="1050"/>
        </a:p>
      </dgm:t>
    </dgm:pt>
    <dgm:pt modelId="{9D590175-F346-40AC-8A6A-322C598BC56B}" type="parTrans" cxnId="{C7F64ED3-9798-45FD-A69B-44B310D7B63B}">
      <dgm:prSet/>
      <dgm:spPr/>
      <dgm:t>
        <a:bodyPr/>
        <a:lstStyle/>
        <a:p>
          <a:pPr algn="l"/>
          <a:endParaRPr lang="en-US" sz="1050"/>
        </a:p>
      </dgm:t>
    </dgm:pt>
    <dgm:pt modelId="{9D7ECA04-CC35-441C-A4B0-5230F0C61EF2}" type="sibTrans" cxnId="{C7F64ED3-9798-45FD-A69B-44B310D7B63B}">
      <dgm:prSet/>
      <dgm:spPr/>
      <dgm:t>
        <a:bodyPr/>
        <a:lstStyle/>
        <a:p>
          <a:pPr algn="l"/>
          <a:endParaRPr lang="en-US" sz="1050"/>
        </a:p>
      </dgm:t>
    </dgm:pt>
    <dgm:pt modelId="{AF6C5A73-A161-41B7-943D-41002E1863CA}">
      <dgm:prSet phldrT="[Text]" custT="1"/>
      <dgm:spPr/>
      <dgm:t>
        <a:bodyPr/>
        <a:lstStyle/>
        <a:p>
          <a:pPr algn="l"/>
          <a:r>
            <a:rPr lang="lt-LT" sz="1050" dirty="0" err="1"/>
            <a:t>tarpkultūriškumas</a:t>
          </a:r>
          <a:endParaRPr lang="en-US" sz="1050" dirty="0"/>
        </a:p>
      </dgm:t>
    </dgm:pt>
    <dgm:pt modelId="{D2B852FD-6DC6-4685-80DB-A8812C20156F}" type="parTrans" cxnId="{D0075FDE-489D-41FD-AD55-11331C067A6F}">
      <dgm:prSet/>
      <dgm:spPr/>
      <dgm:t>
        <a:bodyPr/>
        <a:lstStyle/>
        <a:p>
          <a:pPr algn="l"/>
          <a:endParaRPr lang="en-US" sz="1050"/>
        </a:p>
      </dgm:t>
    </dgm:pt>
    <dgm:pt modelId="{CFD86844-02DB-4394-B32D-201B884775E1}" type="sibTrans" cxnId="{D0075FDE-489D-41FD-AD55-11331C067A6F}">
      <dgm:prSet/>
      <dgm:spPr/>
      <dgm:t>
        <a:bodyPr/>
        <a:lstStyle/>
        <a:p>
          <a:pPr algn="l"/>
          <a:endParaRPr lang="en-US" sz="1050"/>
        </a:p>
      </dgm:t>
    </dgm:pt>
    <dgm:pt modelId="{0EB70892-4263-4D30-95E3-D2EC1789DCAB}">
      <dgm:prSet phldrT="[Text]" custT="1"/>
      <dgm:spPr/>
      <dgm:t>
        <a:bodyPr/>
        <a:lstStyle/>
        <a:p>
          <a:pPr algn="l"/>
          <a:r>
            <a:rPr lang="lt-LT" sz="1050" dirty="0"/>
            <a:t>vaiko individualumo pažinimas</a:t>
          </a:r>
          <a:endParaRPr lang="en-US" sz="1050" dirty="0"/>
        </a:p>
      </dgm:t>
    </dgm:pt>
    <dgm:pt modelId="{41CFB5CB-642C-4528-B6D0-1D4C0398BC4D}" type="parTrans" cxnId="{86E7231D-2B26-42AF-A413-89498B0C3CB0}">
      <dgm:prSet/>
      <dgm:spPr/>
      <dgm:t>
        <a:bodyPr/>
        <a:lstStyle/>
        <a:p>
          <a:pPr algn="l"/>
          <a:endParaRPr lang="en-US" sz="1050"/>
        </a:p>
      </dgm:t>
    </dgm:pt>
    <dgm:pt modelId="{BBFFD163-0226-4A07-8E67-EB9986977379}" type="sibTrans" cxnId="{86E7231D-2B26-42AF-A413-89498B0C3CB0}">
      <dgm:prSet/>
      <dgm:spPr/>
      <dgm:t>
        <a:bodyPr/>
        <a:lstStyle/>
        <a:p>
          <a:pPr algn="l"/>
          <a:endParaRPr lang="en-US" sz="1050"/>
        </a:p>
      </dgm:t>
    </dgm:pt>
    <dgm:pt modelId="{7E0E95EC-2AA3-4978-8AB0-5DB4D28A092D}">
      <dgm:prSet phldrT="[Text]" custT="1"/>
      <dgm:spPr/>
      <dgm:t>
        <a:bodyPr/>
        <a:lstStyle/>
        <a:p>
          <a:pPr algn="l"/>
          <a:r>
            <a:rPr lang="lt-LT" sz="1050" dirty="0"/>
            <a:t>palankios ugdymo aplinkos kūrimas</a:t>
          </a:r>
          <a:endParaRPr lang="en-US" sz="1050" dirty="0"/>
        </a:p>
      </dgm:t>
    </dgm:pt>
    <dgm:pt modelId="{7D5196F2-3F24-48A5-8CA0-462F6116B483}" type="parTrans" cxnId="{F6BA10D7-C5E3-49C4-8BA3-5C76F7CFB552}">
      <dgm:prSet/>
      <dgm:spPr/>
      <dgm:t>
        <a:bodyPr/>
        <a:lstStyle/>
        <a:p>
          <a:pPr algn="l"/>
          <a:endParaRPr lang="en-US" sz="1050"/>
        </a:p>
      </dgm:t>
    </dgm:pt>
    <dgm:pt modelId="{32000BC8-3193-418C-B910-6455E0046E95}" type="sibTrans" cxnId="{F6BA10D7-C5E3-49C4-8BA3-5C76F7CFB552}">
      <dgm:prSet/>
      <dgm:spPr/>
      <dgm:t>
        <a:bodyPr/>
        <a:lstStyle/>
        <a:p>
          <a:pPr algn="l"/>
          <a:endParaRPr lang="en-US" sz="1050"/>
        </a:p>
      </dgm:t>
    </dgm:pt>
    <dgm:pt modelId="{2B0010A0-0CDE-4B08-B865-7DB1CF0A359E}">
      <dgm:prSet phldrT="[Text]" custT="1"/>
      <dgm:spPr/>
      <dgm:t>
        <a:bodyPr/>
        <a:lstStyle/>
        <a:p>
          <a:pPr algn="l"/>
          <a:r>
            <a:rPr lang="lt-LT" sz="1050" dirty="0"/>
            <a:t>vadyba ir lyderystė</a:t>
          </a:r>
          <a:endParaRPr lang="en-US" sz="1050" dirty="0"/>
        </a:p>
      </dgm:t>
    </dgm:pt>
    <dgm:pt modelId="{EA516C20-E882-484B-9AAA-EEE715EE9432}" type="parTrans" cxnId="{E13A0C85-6594-4E21-95B8-CA65C75459CB}">
      <dgm:prSet/>
      <dgm:spPr/>
      <dgm:t>
        <a:bodyPr/>
        <a:lstStyle/>
        <a:p>
          <a:pPr algn="l"/>
          <a:endParaRPr lang="en-US" sz="1050"/>
        </a:p>
      </dgm:t>
    </dgm:pt>
    <dgm:pt modelId="{3BCBE76A-3D09-41AE-86AD-5406E1210485}" type="sibTrans" cxnId="{E13A0C85-6594-4E21-95B8-CA65C75459CB}">
      <dgm:prSet/>
      <dgm:spPr/>
      <dgm:t>
        <a:bodyPr/>
        <a:lstStyle/>
        <a:p>
          <a:pPr algn="l"/>
          <a:endParaRPr lang="en-US" sz="1050"/>
        </a:p>
      </dgm:t>
    </dgm:pt>
    <dgm:pt modelId="{8D98101F-BF91-445A-A6F6-D02A9F014F5D}">
      <dgm:prSet phldrT="[Text]" custT="1"/>
      <dgm:spPr/>
      <dgm:t>
        <a:bodyPr/>
        <a:lstStyle/>
        <a:p>
          <a:pPr algn="l"/>
          <a:r>
            <a:rPr lang="lt-LT" sz="1050" dirty="0"/>
            <a:t>tyrėjo gebėjimų ugdymas</a:t>
          </a:r>
          <a:endParaRPr lang="en-US" sz="1050" dirty="0"/>
        </a:p>
      </dgm:t>
    </dgm:pt>
    <dgm:pt modelId="{7A83BC03-AAC5-448C-8693-5F1D6AC44D05}" type="parTrans" cxnId="{941E6CF3-91A9-45DF-AF01-FEB13994A3DC}">
      <dgm:prSet/>
      <dgm:spPr/>
      <dgm:t>
        <a:bodyPr/>
        <a:lstStyle/>
        <a:p>
          <a:pPr algn="l"/>
          <a:endParaRPr lang="en-US" sz="1050"/>
        </a:p>
      </dgm:t>
    </dgm:pt>
    <dgm:pt modelId="{C832F4B9-0DD7-4FDA-A4E5-5CD96B4FF6DB}" type="sibTrans" cxnId="{941E6CF3-91A9-45DF-AF01-FEB13994A3DC}">
      <dgm:prSet/>
      <dgm:spPr/>
      <dgm:t>
        <a:bodyPr/>
        <a:lstStyle/>
        <a:p>
          <a:pPr algn="l"/>
          <a:endParaRPr lang="en-US" sz="1050"/>
        </a:p>
      </dgm:t>
    </dgm:pt>
    <dgm:pt modelId="{A63A9B41-D292-485E-99A4-1CC4987A10AD}">
      <dgm:prSet phldrT="[Text]" custT="1"/>
      <dgm:spPr/>
      <dgm:t>
        <a:bodyPr/>
        <a:lstStyle/>
        <a:p>
          <a:pPr algn="l"/>
          <a:r>
            <a:rPr lang="lt-LT" sz="1050" dirty="0" err="1"/>
            <a:t>įtraukusis</a:t>
          </a:r>
          <a:r>
            <a:rPr lang="lt-LT" sz="1050" dirty="0"/>
            <a:t> ugdymas</a:t>
          </a:r>
          <a:endParaRPr lang="en-US" sz="1050" dirty="0"/>
        </a:p>
      </dgm:t>
    </dgm:pt>
    <dgm:pt modelId="{728AFB2C-78E1-4F46-B9A4-5FC9FAC8C79B}" type="parTrans" cxnId="{C9EC8E86-47A7-4435-A7FB-23CE4771E639}">
      <dgm:prSet/>
      <dgm:spPr/>
      <dgm:t>
        <a:bodyPr/>
        <a:lstStyle/>
        <a:p>
          <a:pPr algn="l"/>
          <a:endParaRPr lang="en-US" sz="1050"/>
        </a:p>
      </dgm:t>
    </dgm:pt>
    <dgm:pt modelId="{4257B429-A0AE-4614-B9A9-252A94525AC9}" type="sibTrans" cxnId="{C9EC8E86-47A7-4435-A7FB-23CE4771E639}">
      <dgm:prSet/>
      <dgm:spPr/>
      <dgm:t>
        <a:bodyPr/>
        <a:lstStyle/>
        <a:p>
          <a:pPr algn="l"/>
          <a:endParaRPr lang="en-US" sz="1050"/>
        </a:p>
      </dgm:t>
    </dgm:pt>
    <dgm:pt modelId="{44421802-D5E5-45C5-8560-3A81286D0B0B}">
      <dgm:prSet custT="1"/>
      <dgm:spPr/>
      <dgm:t>
        <a:bodyPr/>
        <a:lstStyle/>
        <a:p>
          <a:r>
            <a:rPr lang="lt-LT" sz="1050"/>
            <a:t>Baigiamasis darbas</a:t>
          </a:r>
          <a:endParaRPr lang="en-US" sz="1050"/>
        </a:p>
      </dgm:t>
    </dgm:pt>
    <dgm:pt modelId="{59EBF8CE-F23F-4E0B-8B6A-F43BDE8D71F9}" type="parTrans" cxnId="{D92D7BC5-B7FC-4EAC-B348-B8FE7E72A98D}">
      <dgm:prSet/>
      <dgm:spPr/>
      <dgm:t>
        <a:bodyPr/>
        <a:lstStyle/>
        <a:p>
          <a:endParaRPr lang="en-US" sz="1050"/>
        </a:p>
      </dgm:t>
    </dgm:pt>
    <dgm:pt modelId="{AA4AEA7D-20DD-4E53-8C64-BCBDBBD3EE01}" type="sibTrans" cxnId="{D92D7BC5-B7FC-4EAC-B348-B8FE7E72A98D}">
      <dgm:prSet/>
      <dgm:spPr/>
      <dgm:t>
        <a:bodyPr/>
        <a:lstStyle/>
        <a:p>
          <a:endParaRPr lang="en-US" sz="1050"/>
        </a:p>
      </dgm:t>
    </dgm:pt>
    <dgm:pt modelId="{68169C69-5D94-441E-9923-830FFED4026A}">
      <dgm:prSet custT="1"/>
      <dgm:spPr/>
      <dgm:t>
        <a:bodyPr/>
        <a:lstStyle/>
        <a:p>
          <a:r>
            <a:rPr lang="lt-LT" sz="1050"/>
            <a:t>pedagoginių studijų ir pradinio ugdymo specializacijos baigiamasis projektas</a:t>
          </a:r>
          <a:endParaRPr lang="en-US" sz="1050"/>
        </a:p>
      </dgm:t>
    </dgm:pt>
    <dgm:pt modelId="{448CF24A-221F-444E-8658-4B2C50B54F36}" type="parTrans" cxnId="{875455C2-7B35-457F-929C-6097518DE44F}">
      <dgm:prSet/>
      <dgm:spPr/>
      <dgm:t>
        <a:bodyPr/>
        <a:lstStyle/>
        <a:p>
          <a:endParaRPr lang="en-US" sz="1050"/>
        </a:p>
      </dgm:t>
    </dgm:pt>
    <dgm:pt modelId="{855D55AC-04C4-4D99-A8F8-F91A7762E4E2}" type="sibTrans" cxnId="{875455C2-7B35-457F-929C-6097518DE44F}">
      <dgm:prSet/>
      <dgm:spPr/>
      <dgm:t>
        <a:bodyPr/>
        <a:lstStyle/>
        <a:p>
          <a:endParaRPr lang="en-US" sz="1050"/>
        </a:p>
      </dgm:t>
    </dgm:pt>
    <dgm:pt modelId="{A3AFEB5B-625A-412D-A7F8-88CC3C39DC2D}" type="pres">
      <dgm:prSet presAssocID="{F40902CE-D05A-43D2-AF09-7D13F6ADE1A2}" presName="linearFlow" presStyleCnt="0">
        <dgm:presLayoutVars>
          <dgm:dir/>
          <dgm:animLvl val="lvl"/>
          <dgm:resizeHandles val="exact"/>
        </dgm:presLayoutVars>
      </dgm:prSet>
      <dgm:spPr/>
    </dgm:pt>
    <dgm:pt modelId="{F0188ADD-8C26-4CEF-95EF-9A7682B89D2D}" type="pres">
      <dgm:prSet presAssocID="{90A051C4-75E7-4B8F-8123-C06341E8FA46}" presName="composite" presStyleCnt="0"/>
      <dgm:spPr/>
    </dgm:pt>
    <dgm:pt modelId="{32A00542-FCCE-4A5C-A0F2-2210AAC1ED7C}" type="pres">
      <dgm:prSet presAssocID="{90A051C4-75E7-4B8F-8123-C06341E8FA46}" presName="parentText" presStyleLbl="alignNode1" presStyleIdx="0" presStyleCnt="4" custScaleX="123912" custScaleY="132660">
        <dgm:presLayoutVars>
          <dgm:chMax val="1"/>
          <dgm:bulletEnabled val="1"/>
        </dgm:presLayoutVars>
      </dgm:prSet>
      <dgm:spPr/>
    </dgm:pt>
    <dgm:pt modelId="{5243FD85-7464-477E-9B96-0B1DA2A852E9}" type="pres">
      <dgm:prSet presAssocID="{90A051C4-75E7-4B8F-8123-C06341E8FA46}" presName="descendantText" presStyleLbl="alignAcc1" presStyleIdx="0" presStyleCnt="4" custLinFactNeighborX="3055" custLinFactNeighborY="15484">
        <dgm:presLayoutVars>
          <dgm:bulletEnabled val="1"/>
        </dgm:presLayoutVars>
      </dgm:prSet>
      <dgm:spPr/>
    </dgm:pt>
    <dgm:pt modelId="{74AE60DE-A605-4593-8BF9-78C64166CCCE}" type="pres">
      <dgm:prSet presAssocID="{C920E11B-F555-4D8C-96A1-376CF3B5E0FF}" presName="sp" presStyleCnt="0"/>
      <dgm:spPr/>
    </dgm:pt>
    <dgm:pt modelId="{4A422862-3A88-4770-B546-ABD7BBCCF358}" type="pres">
      <dgm:prSet presAssocID="{B90890AE-4315-4791-A45D-14F53F7DF645}" presName="composite" presStyleCnt="0"/>
      <dgm:spPr/>
    </dgm:pt>
    <dgm:pt modelId="{81C638F3-8187-4AD5-9814-B4F132FBB555}" type="pres">
      <dgm:prSet presAssocID="{B90890AE-4315-4791-A45D-14F53F7DF645}" presName="parentText" presStyleLbl="alignNode1" presStyleIdx="1" presStyleCnt="4" custScaleX="126025" custScaleY="130218">
        <dgm:presLayoutVars>
          <dgm:chMax val="1"/>
          <dgm:bulletEnabled val="1"/>
        </dgm:presLayoutVars>
      </dgm:prSet>
      <dgm:spPr/>
    </dgm:pt>
    <dgm:pt modelId="{1AA39C1F-1D39-4410-B005-45F0007F8972}" type="pres">
      <dgm:prSet presAssocID="{B90890AE-4315-4791-A45D-14F53F7DF645}" presName="descendantText" presStyleLbl="alignAcc1" presStyleIdx="1" presStyleCnt="4" custScaleY="203094" custLinFactNeighborX="3634" custLinFactNeighborY="12761">
        <dgm:presLayoutVars>
          <dgm:bulletEnabled val="1"/>
        </dgm:presLayoutVars>
      </dgm:prSet>
      <dgm:spPr/>
    </dgm:pt>
    <dgm:pt modelId="{894856CC-C33E-4128-90C3-FF5A957DBFEC}" type="pres">
      <dgm:prSet presAssocID="{FE2173AC-6CCB-44E5-BD3F-09E98CC52B5A}" presName="sp" presStyleCnt="0"/>
      <dgm:spPr/>
    </dgm:pt>
    <dgm:pt modelId="{24348F5F-FCA4-452B-8F30-F0165C32F3F9}" type="pres">
      <dgm:prSet presAssocID="{225B506F-D1B8-44E5-AFCA-1592AAEEC0F1}" presName="composite" presStyleCnt="0"/>
      <dgm:spPr/>
    </dgm:pt>
    <dgm:pt modelId="{0A40CBC0-C837-448D-B4BF-6243335251CA}" type="pres">
      <dgm:prSet presAssocID="{225B506F-D1B8-44E5-AFCA-1592AAEEC0F1}" presName="parentText" presStyleLbl="alignNode1" presStyleIdx="2" presStyleCnt="4" custScaleX="123296" custScaleY="116593">
        <dgm:presLayoutVars>
          <dgm:chMax val="1"/>
          <dgm:bulletEnabled val="1"/>
        </dgm:presLayoutVars>
      </dgm:prSet>
      <dgm:spPr/>
    </dgm:pt>
    <dgm:pt modelId="{AFB23BA0-DFE8-4AAE-8B82-C53EFE7C615E}" type="pres">
      <dgm:prSet presAssocID="{225B506F-D1B8-44E5-AFCA-1592AAEEC0F1}" presName="descendantText" presStyleLbl="alignAcc1" presStyleIdx="2" presStyleCnt="4" custScaleY="160701" custLinFactNeighborX="2975" custLinFactNeighborY="1203">
        <dgm:presLayoutVars>
          <dgm:bulletEnabled val="1"/>
        </dgm:presLayoutVars>
      </dgm:prSet>
      <dgm:spPr/>
    </dgm:pt>
    <dgm:pt modelId="{EEA2622C-38A4-4CD5-8EE1-8848BA09DA23}" type="pres">
      <dgm:prSet presAssocID="{3B42172F-3A2D-476A-A35C-5CD19768E79F}" presName="sp" presStyleCnt="0"/>
      <dgm:spPr/>
    </dgm:pt>
    <dgm:pt modelId="{590CFB25-84D7-4C1E-82B0-BA2E064B3C5B}" type="pres">
      <dgm:prSet presAssocID="{44421802-D5E5-45C5-8560-3A81286D0B0B}" presName="composite" presStyleCnt="0"/>
      <dgm:spPr/>
    </dgm:pt>
    <dgm:pt modelId="{69452D5D-F981-4BDB-9BAC-4385AB5C616C}" type="pres">
      <dgm:prSet presAssocID="{44421802-D5E5-45C5-8560-3A81286D0B0B}" presName="parentText" presStyleLbl="alignNode1" presStyleIdx="3" presStyleCnt="4" custScaleX="131238" custScaleY="121264">
        <dgm:presLayoutVars>
          <dgm:chMax val="1"/>
          <dgm:bulletEnabled val="1"/>
        </dgm:presLayoutVars>
      </dgm:prSet>
      <dgm:spPr/>
    </dgm:pt>
    <dgm:pt modelId="{E0F95670-39A0-4BD1-B6B5-3147A0282CDF}" type="pres">
      <dgm:prSet presAssocID="{44421802-D5E5-45C5-8560-3A81286D0B0B}" presName="descendantText" presStyleLbl="alignAcc1" presStyleIdx="3" presStyleCnt="4" custLinFactNeighborX="3245" custLinFactNeighborY="1257">
        <dgm:presLayoutVars>
          <dgm:bulletEnabled val="1"/>
        </dgm:presLayoutVars>
      </dgm:prSet>
      <dgm:spPr/>
    </dgm:pt>
  </dgm:ptLst>
  <dgm:cxnLst>
    <dgm:cxn modelId="{A4682016-EA6D-482E-BCFD-0F5E9C94FD8D}" type="presOf" srcId="{1ACDA23B-6CCF-4CCF-B3F5-5870DDDFCEB6}" destId="{AFB23BA0-DFE8-4AAE-8B82-C53EFE7C615E}" srcOrd="0" destOrd="0" presId="urn:microsoft.com/office/officeart/2005/8/layout/chevron2"/>
    <dgm:cxn modelId="{F2C20817-9F76-4530-A1F5-2AC64C1D175C}" type="presOf" srcId="{CA418B9D-DB1C-47B2-BE91-E23135A44EE9}" destId="{AFB23BA0-DFE8-4AAE-8B82-C53EFE7C615E}" srcOrd="0" destOrd="2" presId="urn:microsoft.com/office/officeart/2005/8/layout/chevron2"/>
    <dgm:cxn modelId="{86E7231D-2B26-42AF-A413-89498B0C3CB0}" srcId="{B90890AE-4315-4791-A45D-14F53F7DF645}" destId="{0EB70892-4263-4D30-95E3-D2EC1789DCAB}" srcOrd="2" destOrd="0" parTransId="{41CFB5CB-642C-4528-B6D0-1D4C0398BC4D}" sibTransId="{BBFFD163-0226-4A07-8E67-EB9986977379}"/>
    <dgm:cxn modelId="{3EF8321F-0C34-4262-8F9A-C227540191B1}" type="presOf" srcId="{A1331878-9D1E-4D84-9298-F867C1411EC8}" destId="{1AA39C1F-1D39-4410-B005-45F0007F8972}" srcOrd="0" destOrd="5" presId="urn:microsoft.com/office/officeart/2005/8/layout/chevron2"/>
    <dgm:cxn modelId="{8B6FD221-F047-443C-86F1-B8D71B64B07F}" type="presOf" srcId="{8D98101F-BF91-445A-A6F6-D02A9F014F5D}" destId="{1AA39C1F-1D39-4410-B005-45F0007F8972}" srcOrd="0" destOrd="7" presId="urn:microsoft.com/office/officeart/2005/8/layout/chevron2"/>
    <dgm:cxn modelId="{4AA7632E-9DE5-47BB-B30F-B3BE7B58FE43}" type="presOf" srcId="{225B506F-D1B8-44E5-AFCA-1592AAEEC0F1}" destId="{0A40CBC0-C837-448D-B4BF-6243335251CA}" srcOrd="0" destOrd="0" presId="urn:microsoft.com/office/officeart/2005/8/layout/chevron2"/>
    <dgm:cxn modelId="{CF3D6530-98DF-4C15-8696-6C0DDF7D723D}" srcId="{90A051C4-75E7-4B8F-8123-C06341E8FA46}" destId="{7E22E50F-D479-4FCF-9262-06882FFE3795}" srcOrd="1" destOrd="0" parTransId="{909EB754-9921-4EA1-A2D7-9A08EA5783E0}" sibTransId="{072F1C15-1215-4B6E-BAFD-D5603A144B30}"/>
    <dgm:cxn modelId="{D7885F3A-F263-4776-9E94-83E755BB3CCA}" type="presOf" srcId="{7E0E95EC-2AA3-4978-8AB0-5DB4D28A092D}" destId="{1AA39C1F-1D39-4410-B005-45F0007F8972}" srcOrd="0" destOrd="4" presId="urn:microsoft.com/office/officeart/2005/8/layout/chevron2"/>
    <dgm:cxn modelId="{445EE33D-7811-49A3-9ED6-6D456DE786FF}" type="presOf" srcId="{A3D02BD9-5ED8-4001-BEB4-DEF62E69C4EF}" destId="{AFB23BA0-DFE8-4AAE-8B82-C53EFE7C615E}" srcOrd="0" destOrd="5" presId="urn:microsoft.com/office/officeart/2005/8/layout/chevron2"/>
    <dgm:cxn modelId="{7AA40E5E-9BDB-4C2B-AB2F-6AB18813C972}" type="presOf" srcId="{F3D771BF-267C-4DB5-9375-5AB833E28C35}" destId="{5243FD85-7464-477E-9B96-0B1DA2A852E9}" srcOrd="0" destOrd="0" presId="urn:microsoft.com/office/officeart/2005/8/layout/chevron2"/>
    <dgm:cxn modelId="{FA30F441-6D94-4BC9-86C8-631D9A0C8269}" type="presOf" srcId="{90A051C4-75E7-4B8F-8123-C06341E8FA46}" destId="{32A00542-FCCE-4A5C-A0F2-2210AAC1ED7C}" srcOrd="0" destOrd="0" presId="urn:microsoft.com/office/officeart/2005/8/layout/chevron2"/>
    <dgm:cxn modelId="{2A7A0664-6D8B-4F9E-93E9-73A71139A41A}" type="presOf" srcId="{B974BD0D-E090-4FA3-A9BA-94CE5D1DD19A}" destId="{AFB23BA0-DFE8-4AAE-8B82-C53EFE7C615E}" srcOrd="0" destOrd="1" presId="urn:microsoft.com/office/officeart/2005/8/layout/chevron2"/>
    <dgm:cxn modelId="{F024384B-39BD-4771-B0F4-396A40A619D3}" srcId="{225B506F-D1B8-44E5-AFCA-1592AAEEC0F1}" destId="{0F72FB7B-E8AE-4867-B83F-F8C9B923B451}" srcOrd="4" destOrd="0" parTransId="{621ECC7C-4A30-40AD-9B31-6475ACB75FC5}" sibTransId="{C5F909EE-F0CD-4CC2-9F3A-464B216BA865}"/>
    <dgm:cxn modelId="{D0AD7A4E-9660-47A2-B018-8419DF3920FF}" type="presOf" srcId="{88A57F38-B752-472E-B216-900014FE3714}" destId="{AFB23BA0-DFE8-4AAE-8B82-C53EFE7C615E}" srcOrd="0" destOrd="3" presId="urn:microsoft.com/office/officeart/2005/8/layout/chevron2"/>
    <dgm:cxn modelId="{BA0BB553-6CF3-4AC8-B8B7-D4E9FFB179C7}" type="presOf" srcId="{19020FDB-3647-460F-B197-02907F173368}" destId="{1AA39C1F-1D39-4410-B005-45F0007F8972}" srcOrd="0" destOrd="0" presId="urn:microsoft.com/office/officeart/2005/8/layout/chevron2"/>
    <dgm:cxn modelId="{2805AC77-0901-4012-83CE-A574DF541511}" srcId="{F40902CE-D05A-43D2-AF09-7D13F6ADE1A2}" destId="{225B506F-D1B8-44E5-AFCA-1592AAEEC0F1}" srcOrd="2" destOrd="0" parTransId="{3871D1E0-C8CC-4E8C-AFF2-ABDEB2E55BED}" sibTransId="{3B42172F-3A2D-476A-A35C-5CD19768E79F}"/>
    <dgm:cxn modelId="{3CD91759-822E-4DB6-BEE5-80D5CCB56189}" type="presOf" srcId="{2B0010A0-0CDE-4B08-B865-7DB1CF0A359E}" destId="{1AA39C1F-1D39-4410-B005-45F0007F8972}" srcOrd="0" destOrd="6" presId="urn:microsoft.com/office/officeart/2005/8/layout/chevron2"/>
    <dgm:cxn modelId="{D97F9C5A-E396-4BAA-B14A-EBB858907095}" type="presOf" srcId="{B90890AE-4315-4791-A45D-14F53F7DF645}" destId="{81C638F3-8187-4AD5-9814-B4F132FBB555}" srcOrd="0" destOrd="0" presId="urn:microsoft.com/office/officeart/2005/8/layout/chevron2"/>
    <dgm:cxn modelId="{E13A0C85-6594-4E21-95B8-CA65C75459CB}" srcId="{B90890AE-4315-4791-A45D-14F53F7DF645}" destId="{2B0010A0-0CDE-4B08-B865-7DB1CF0A359E}" srcOrd="6" destOrd="0" parTransId="{EA516C20-E882-484B-9AAA-EEE715EE9432}" sibTransId="{3BCBE76A-3D09-41AE-86AD-5406E1210485}"/>
    <dgm:cxn modelId="{C9EC8E86-47A7-4435-A7FB-23CE4771E639}" srcId="{B90890AE-4315-4791-A45D-14F53F7DF645}" destId="{A63A9B41-D292-485E-99A4-1CC4987A10AD}" srcOrd="3" destOrd="0" parTransId="{728AFB2C-78E1-4F46-B9A4-5FC9FAC8C79B}" sibTransId="{4257B429-A0AE-4614-B9A9-252A94525AC9}"/>
    <dgm:cxn modelId="{2BAED692-F99E-47DA-A864-769B0B3A7284}" type="presOf" srcId="{A63A9B41-D292-485E-99A4-1CC4987A10AD}" destId="{1AA39C1F-1D39-4410-B005-45F0007F8972}" srcOrd="0" destOrd="3" presId="urn:microsoft.com/office/officeart/2005/8/layout/chevron2"/>
    <dgm:cxn modelId="{C1E0F794-B4AD-4C4E-9B67-420794F6B730}" srcId="{B90890AE-4315-4791-A45D-14F53F7DF645}" destId="{19020FDB-3647-460F-B197-02907F173368}" srcOrd="0" destOrd="0" parTransId="{9C5FC4F3-FB6D-4751-8436-7F04B994D558}" sibTransId="{6E982548-4232-4CDC-A8AE-84C989626D81}"/>
    <dgm:cxn modelId="{AB118596-1BBB-43D2-ACFA-8193057B7BE1}" srcId="{225B506F-D1B8-44E5-AFCA-1592AAEEC0F1}" destId="{1ACDA23B-6CCF-4CCF-B3F5-5870DDDFCEB6}" srcOrd="0" destOrd="0" parTransId="{6837BF23-B0C0-4975-BA15-622BA08F3B34}" sibTransId="{CAF1D98B-153F-46AC-A9F9-8E072666F032}"/>
    <dgm:cxn modelId="{893CE49B-F1FB-4714-A140-12E85556A77D}" srcId="{225B506F-D1B8-44E5-AFCA-1592AAEEC0F1}" destId="{CA418B9D-DB1C-47B2-BE91-E23135A44EE9}" srcOrd="2" destOrd="0" parTransId="{C977D9C2-984D-4FF4-BF8B-BAC75382D9F7}" sibTransId="{F690B4EF-4A34-4429-8EBF-3EB823DF5DA6}"/>
    <dgm:cxn modelId="{CBD9DA9C-9CD1-4382-80ED-C24AFEE9B79D}" srcId="{225B506F-D1B8-44E5-AFCA-1592AAEEC0F1}" destId="{88A57F38-B752-472E-B216-900014FE3714}" srcOrd="3" destOrd="0" parTransId="{3B85D144-42C2-4804-9833-1A8348A300FA}" sibTransId="{C2604E37-BD01-469C-9E0F-F4A61E7AADBB}"/>
    <dgm:cxn modelId="{E571F69C-96B6-4EAA-BFDD-B7719F45D847}" type="presOf" srcId="{68169C69-5D94-441E-9923-830FFED4026A}" destId="{E0F95670-39A0-4BD1-B6B5-3147A0282CDF}" srcOrd="0" destOrd="0" presId="urn:microsoft.com/office/officeart/2005/8/layout/chevron2"/>
    <dgm:cxn modelId="{713A1CAE-DADD-4600-B464-1AEBE9DFE626}" type="presOf" srcId="{F40902CE-D05A-43D2-AF09-7D13F6ADE1A2}" destId="{A3AFEB5B-625A-412D-A7F8-88CC3C39DC2D}" srcOrd="0" destOrd="0" presId="urn:microsoft.com/office/officeart/2005/8/layout/chevron2"/>
    <dgm:cxn modelId="{CE41E1BC-1135-4E6D-933F-9666796452FF}" srcId="{225B506F-D1B8-44E5-AFCA-1592AAEEC0F1}" destId="{B974BD0D-E090-4FA3-A9BA-94CE5D1DD19A}" srcOrd="1" destOrd="0" parTransId="{A5E2785D-8001-419C-BDA9-3DC5A05E7C5F}" sibTransId="{70F1AA34-B39A-4F14-8766-C473F3FBFC2A}"/>
    <dgm:cxn modelId="{875455C2-7B35-457F-929C-6097518DE44F}" srcId="{44421802-D5E5-45C5-8560-3A81286D0B0B}" destId="{68169C69-5D94-441E-9923-830FFED4026A}" srcOrd="0" destOrd="0" parTransId="{448CF24A-221F-444E-8658-4B2C50B54F36}" sibTransId="{855D55AC-04C4-4D99-A8F8-F91A7762E4E2}"/>
    <dgm:cxn modelId="{20A17DC4-763F-4E25-9E60-F021D79AFF37}" srcId="{F40902CE-D05A-43D2-AF09-7D13F6ADE1A2}" destId="{B90890AE-4315-4791-A45D-14F53F7DF645}" srcOrd="1" destOrd="0" parTransId="{217B7303-0D53-4CD0-B711-C8F2FF515F99}" sibTransId="{FE2173AC-6CCB-44E5-BD3F-09E98CC52B5A}"/>
    <dgm:cxn modelId="{D92D7BC5-B7FC-4EAC-B348-B8FE7E72A98D}" srcId="{F40902CE-D05A-43D2-AF09-7D13F6ADE1A2}" destId="{44421802-D5E5-45C5-8560-3A81286D0B0B}" srcOrd="3" destOrd="0" parTransId="{59EBF8CE-F23F-4E0B-8B6A-F43BDE8D71F9}" sibTransId="{AA4AEA7D-20DD-4E53-8C64-BCBDBBD3EE01}"/>
    <dgm:cxn modelId="{F86FBDCA-0D0F-451B-9356-52DD4CDF296F}" type="presOf" srcId="{44421802-D5E5-45C5-8560-3A81286D0B0B}" destId="{69452D5D-F981-4BDB-9BAC-4385AB5C616C}" srcOrd="0" destOrd="0" presId="urn:microsoft.com/office/officeart/2005/8/layout/chevron2"/>
    <dgm:cxn modelId="{36911FCC-9567-41AA-A49E-88F7EB02F886}" type="presOf" srcId="{0F72FB7B-E8AE-4867-B83F-F8C9B923B451}" destId="{AFB23BA0-DFE8-4AAE-8B82-C53EFE7C615E}" srcOrd="0" destOrd="4" presId="urn:microsoft.com/office/officeart/2005/8/layout/chevron2"/>
    <dgm:cxn modelId="{C7F64ED3-9798-45FD-A69B-44B310D7B63B}" srcId="{225B506F-D1B8-44E5-AFCA-1592AAEEC0F1}" destId="{A3D02BD9-5ED8-4001-BEB4-DEF62E69C4EF}" srcOrd="5" destOrd="0" parTransId="{9D590175-F346-40AC-8A6A-322C598BC56B}" sibTransId="{9D7ECA04-CC35-441C-A4B0-5230F0C61EF2}"/>
    <dgm:cxn modelId="{1611DBD5-BEE9-4A6E-93C8-E64CCDB840C0}" type="presOf" srcId="{0EB70892-4263-4D30-95E3-D2EC1789DCAB}" destId="{1AA39C1F-1D39-4410-B005-45F0007F8972}" srcOrd="0" destOrd="2" presId="urn:microsoft.com/office/officeart/2005/8/layout/chevron2"/>
    <dgm:cxn modelId="{F6BA10D7-C5E3-49C4-8BA3-5C76F7CFB552}" srcId="{B90890AE-4315-4791-A45D-14F53F7DF645}" destId="{7E0E95EC-2AA3-4978-8AB0-5DB4D28A092D}" srcOrd="4" destOrd="0" parTransId="{7D5196F2-3F24-48A5-8CA0-462F6116B483}" sibTransId="{32000BC8-3193-418C-B910-6455E0046E95}"/>
    <dgm:cxn modelId="{470542D9-C0C5-4815-8A60-8405284E6405}" srcId="{B90890AE-4315-4791-A45D-14F53F7DF645}" destId="{A1331878-9D1E-4D84-9298-F867C1411EC8}" srcOrd="5" destOrd="0" parTransId="{5E35B1F6-DD1B-4369-8EDD-3399865450FE}" sibTransId="{18F929EC-749A-42E8-8674-4E7F60FF9BCD}"/>
    <dgm:cxn modelId="{537CACDB-E743-4D66-BD52-0ED8CE4176DF}" srcId="{90A051C4-75E7-4B8F-8123-C06341E8FA46}" destId="{F3D771BF-267C-4DB5-9375-5AB833E28C35}" srcOrd="0" destOrd="0" parTransId="{45B40185-079F-4577-9538-62AF98A58F94}" sibTransId="{CFD37A17-1508-4739-9D03-523B4D4965CF}"/>
    <dgm:cxn modelId="{D0075FDE-489D-41FD-AD55-11331C067A6F}" srcId="{B90890AE-4315-4791-A45D-14F53F7DF645}" destId="{AF6C5A73-A161-41B7-943D-41002E1863CA}" srcOrd="1" destOrd="0" parTransId="{D2B852FD-6DC6-4685-80DB-A8812C20156F}" sibTransId="{CFD86844-02DB-4394-B32D-201B884775E1}"/>
    <dgm:cxn modelId="{462F2AE0-474C-4A73-9870-2A1A307C3A24}" srcId="{F40902CE-D05A-43D2-AF09-7D13F6ADE1A2}" destId="{90A051C4-75E7-4B8F-8123-C06341E8FA46}" srcOrd="0" destOrd="0" parTransId="{B0A7479F-37C5-47CB-B042-5F257DE9C16D}" sibTransId="{C920E11B-F555-4D8C-96A1-376CF3B5E0FF}"/>
    <dgm:cxn modelId="{DCF0A3E1-FE7E-4C04-A219-1B947E3DC851}" type="presOf" srcId="{7E22E50F-D479-4FCF-9262-06882FFE3795}" destId="{5243FD85-7464-477E-9B96-0B1DA2A852E9}" srcOrd="0" destOrd="1" presId="urn:microsoft.com/office/officeart/2005/8/layout/chevron2"/>
    <dgm:cxn modelId="{941E6CF3-91A9-45DF-AF01-FEB13994A3DC}" srcId="{B90890AE-4315-4791-A45D-14F53F7DF645}" destId="{8D98101F-BF91-445A-A6F6-D02A9F014F5D}" srcOrd="7" destOrd="0" parTransId="{7A83BC03-AAC5-448C-8693-5F1D6AC44D05}" sibTransId="{C832F4B9-0DD7-4FDA-A4E5-5CD96B4FF6DB}"/>
    <dgm:cxn modelId="{777766FF-8B7C-444F-A7F0-D2E239A358DC}" type="presOf" srcId="{AF6C5A73-A161-41B7-943D-41002E1863CA}" destId="{1AA39C1F-1D39-4410-B005-45F0007F8972}" srcOrd="0" destOrd="1" presId="urn:microsoft.com/office/officeart/2005/8/layout/chevron2"/>
    <dgm:cxn modelId="{9A82B7F8-1825-4268-90B0-D14FB62DC8C9}" type="presParOf" srcId="{A3AFEB5B-625A-412D-A7F8-88CC3C39DC2D}" destId="{F0188ADD-8C26-4CEF-95EF-9A7682B89D2D}" srcOrd="0" destOrd="0" presId="urn:microsoft.com/office/officeart/2005/8/layout/chevron2"/>
    <dgm:cxn modelId="{8BAE1D4C-BB01-4B5C-BA8F-85F66C5CACF2}" type="presParOf" srcId="{F0188ADD-8C26-4CEF-95EF-9A7682B89D2D}" destId="{32A00542-FCCE-4A5C-A0F2-2210AAC1ED7C}" srcOrd="0" destOrd="0" presId="urn:microsoft.com/office/officeart/2005/8/layout/chevron2"/>
    <dgm:cxn modelId="{3E6A9100-2357-462D-8585-7BA4B5D38851}" type="presParOf" srcId="{F0188ADD-8C26-4CEF-95EF-9A7682B89D2D}" destId="{5243FD85-7464-477E-9B96-0B1DA2A852E9}" srcOrd="1" destOrd="0" presId="urn:microsoft.com/office/officeart/2005/8/layout/chevron2"/>
    <dgm:cxn modelId="{89AEE399-3A65-4096-A94E-CFC74A6EBF71}" type="presParOf" srcId="{A3AFEB5B-625A-412D-A7F8-88CC3C39DC2D}" destId="{74AE60DE-A605-4593-8BF9-78C64166CCCE}" srcOrd="1" destOrd="0" presId="urn:microsoft.com/office/officeart/2005/8/layout/chevron2"/>
    <dgm:cxn modelId="{E006BFE8-9A10-4467-B134-F7049557A297}" type="presParOf" srcId="{A3AFEB5B-625A-412D-A7F8-88CC3C39DC2D}" destId="{4A422862-3A88-4770-B546-ABD7BBCCF358}" srcOrd="2" destOrd="0" presId="urn:microsoft.com/office/officeart/2005/8/layout/chevron2"/>
    <dgm:cxn modelId="{5798FCAE-9F4B-4895-8BB3-A6BEE1063E98}" type="presParOf" srcId="{4A422862-3A88-4770-B546-ABD7BBCCF358}" destId="{81C638F3-8187-4AD5-9814-B4F132FBB555}" srcOrd="0" destOrd="0" presId="urn:microsoft.com/office/officeart/2005/8/layout/chevron2"/>
    <dgm:cxn modelId="{2BB528BD-A7F6-427C-BB51-B2EEC1CDA355}" type="presParOf" srcId="{4A422862-3A88-4770-B546-ABD7BBCCF358}" destId="{1AA39C1F-1D39-4410-B005-45F0007F8972}" srcOrd="1" destOrd="0" presId="urn:microsoft.com/office/officeart/2005/8/layout/chevron2"/>
    <dgm:cxn modelId="{81F56003-5911-40A6-9175-56EEBB395172}" type="presParOf" srcId="{A3AFEB5B-625A-412D-A7F8-88CC3C39DC2D}" destId="{894856CC-C33E-4128-90C3-FF5A957DBFEC}" srcOrd="3" destOrd="0" presId="urn:microsoft.com/office/officeart/2005/8/layout/chevron2"/>
    <dgm:cxn modelId="{1C92F275-3418-4ECF-82BA-FDD50FBF8161}" type="presParOf" srcId="{A3AFEB5B-625A-412D-A7F8-88CC3C39DC2D}" destId="{24348F5F-FCA4-452B-8F30-F0165C32F3F9}" srcOrd="4" destOrd="0" presId="urn:microsoft.com/office/officeart/2005/8/layout/chevron2"/>
    <dgm:cxn modelId="{427B203C-4185-4DED-A1D1-EA86043E8AD1}" type="presParOf" srcId="{24348F5F-FCA4-452B-8F30-F0165C32F3F9}" destId="{0A40CBC0-C837-448D-B4BF-6243335251CA}" srcOrd="0" destOrd="0" presId="urn:microsoft.com/office/officeart/2005/8/layout/chevron2"/>
    <dgm:cxn modelId="{F954E6D5-1B67-4935-B474-60BC1BFBC9D6}" type="presParOf" srcId="{24348F5F-FCA4-452B-8F30-F0165C32F3F9}" destId="{AFB23BA0-DFE8-4AAE-8B82-C53EFE7C615E}" srcOrd="1" destOrd="0" presId="urn:microsoft.com/office/officeart/2005/8/layout/chevron2"/>
    <dgm:cxn modelId="{7FD2E0D0-E120-4600-BF02-381BE5A13C1F}" type="presParOf" srcId="{A3AFEB5B-625A-412D-A7F8-88CC3C39DC2D}" destId="{EEA2622C-38A4-4CD5-8EE1-8848BA09DA23}" srcOrd="5" destOrd="0" presId="urn:microsoft.com/office/officeart/2005/8/layout/chevron2"/>
    <dgm:cxn modelId="{44BF0AB0-A5DE-4D8E-BF5C-512673B7FB68}" type="presParOf" srcId="{A3AFEB5B-625A-412D-A7F8-88CC3C39DC2D}" destId="{590CFB25-84D7-4C1E-82B0-BA2E064B3C5B}" srcOrd="6" destOrd="0" presId="urn:microsoft.com/office/officeart/2005/8/layout/chevron2"/>
    <dgm:cxn modelId="{9C9D3FE5-43FC-4143-BD17-6351588269A5}" type="presParOf" srcId="{590CFB25-84D7-4C1E-82B0-BA2E064B3C5B}" destId="{69452D5D-F981-4BDB-9BAC-4385AB5C616C}" srcOrd="0" destOrd="0" presId="urn:microsoft.com/office/officeart/2005/8/layout/chevron2"/>
    <dgm:cxn modelId="{388B6288-2A2D-4677-9E63-3AD58405224E}" type="presParOf" srcId="{590CFB25-84D7-4C1E-82B0-BA2E064B3C5B}" destId="{E0F95670-39A0-4BD1-B6B5-3147A0282CD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25F54-F01D-4F84-81FA-775614E445CB}">
      <dsp:nvSpPr>
        <dsp:cNvPr id="0" name=""/>
        <dsp:cNvSpPr/>
      </dsp:nvSpPr>
      <dsp:spPr>
        <a:xfrm>
          <a:off x="3846146" y="1949739"/>
          <a:ext cx="1342702" cy="125206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kern="1200">
              <a:solidFill>
                <a:schemeClr val="tx1"/>
              </a:solidFill>
            </a:rPr>
            <a:t>Pradinio ugdymo pedagogas</a:t>
          </a:r>
          <a:endParaRPr lang="en-US" sz="1400" kern="1200">
            <a:solidFill>
              <a:schemeClr val="tx1"/>
            </a:solidFill>
          </a:endParaRPr>
        </a:p>
      </dsp:txBody>
      <dsp:txXfrm>
        <a:off x="4042780" y="2133100"/>
        <a:ext cx="949434" cy="885342"/>
      </dsp:txXfrm>
    </dsp:sp>
    <dsp:sp modelId="{F14C618E-FFA6-437E-B96B-4DDB60C871ED}">
      <dsp:nvSpPr>
        <dsp:cNvPr id="0" name=""/>
        <dsp:cNvSpPr/>
      </dsp:nvSpPr>
      <dsp:spPr>
        <a:xfrm rot="16200000">
          <a:off x="4279027" y="1292426"/>
          <a:ext cx="476940" cy="44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4345288" y="1447034"/>
        <a:ext cx="344419" cy="265042"/>
      </dsp:txXfrm>
    </dsp:sp>
    <dsp:sp modelId="{62C381FD-934F-45D1-8713-771845D35FC3}">
      <dsp:nvSpPr>
        <dsp:cNvPr id="0" name=""/>
        <dsp:cNvSpPr/>
      </dsp:nvSpPr>
      <dsp:spPr>
        <a:xfrm>
          <a:off x="3949509" y="-101348"/>
          <a:ext cx="1135977" cy="11512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kern="1200">
              <a:solidFill>
                <a:schemeClr val="tx1"/>
              </a:solidFill>
            </a:rPr>
            <a:t>Palankios mokymosi aplinkos kūrimas</a:t>
          </a:r>
          <a:endParaRPr lang="en-US" sz="1400" kern="1200">
            <a:solidFill>
              <a:schemeClr val="tx1"/>
            </a:solidFill>
          </a:endParaRPr>
        </a:p>
      </dsp:txBody>
      <dsp:txXfrm>
        <a:off x="4115869" y="67241"/>
        <a:ext cx="803257" cy="814023"/>
      </dsp:txXfrm>
    </dsp:sp>
    <dsp:sp modelId="{47B6C44A-4423-4077-88BE-DA4FC4A3D908}">
      <dsp:nvSpPr>
        <dsp:cNvPr id="0" name=""/>
        <dsp:cNvSpPr/>
      </dsp:nvSpPr>
      <dsp:spPr>
        <a:xfrm rot="18163636">
          <a:off x="4860174" y="1463150"/>
          <a:ext cx="460836" cy="44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4890611" y="1607239"/>
        <a:ext cx="328315" cy="265042"/>
      </dsp:txXfrm>
    </dsp:sp>
    <dsp:sp modelId="{AF721C7E-14B2-4144-B436-FF19C3E13CEA}">
      <dsp:nvSpPr>
        <dsp:cNvPr id="0" name=""/>
        <dsp:cNvSpPr/>
      </dsp:nvSpPr>
      <dsp:spPr>
        <a:xfrm>
          <a:off x="5052313" y="217240"/>
          <a:ext cx="1202704" cy="118124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kern="1200">
              <a:solidFill>
                <a:schemeClr val="tx1"/>
              </a:solidFill>
            </a:rPr>
            <a:t>Integravimas</a:t>
          </a:r>
          <a:endParaRPr lang="en-US" sz="1400" kern="1200">
            <a:solidFill>
              <a:schemeClr val="tx1"/>
            </a:solidFill>
          </a:endParaRPr>
        </a:p>
      </dsp:txBody>
      <dsp:txXfrm>
        <a:off x="5228445" y="390229"/>
        <a:ext cx="850440" cy="835263"/>
      </dsp:txXfrm>
    </dsp:sp>
    <dsp:sp modelId="{F9311F09-9419-4FDD-8F2A-D50F2BE33DC2}">
      <dsp:nvSpPr>
        <dsp:cNvPr id="0" name=""/>
        <dsp:cNvSpPr/>
      </dsp:nvSpPr>
      <dsp:spPr>
        <a:xfrm rot="20127273">
          <a:off x="5267865" y="1910938"/>
          <a:ext cx="443561" cy="44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5273853" y="2026811"/>
        <a:ext cx="311040" cy="265042"/>
      </dsp:txXfrm>
    </dsp:sp>
    <dsp:sp modelId="{A1324909-98BB-44C5-8AA7-5399713A6726}">
      <dsp:nvSpPr>
        <dsp:cNvPr id="0" name=""/>
        <dsp:cNvSpPr/>
      </dsp:nvSpPr>
      <dsp:spPr>
        <a:xfrm>
          <a:off x="5818751" y="1137585"/>
          <a:ext cx="1220711" cy="113036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kern="1200">
              <a:solidFill>
                <a:schemeClr val="tx1"/>
              </a:solidFill>
            </a:rPr>
            <a:t>Tarpkutūriškumas ir tarptautiškumas</a:t>
          </a:r>
          <a:endParaRPr lang="en-US" sz="1400" kern="1200">
            <a:solidFill>
              <a:schemeClr val="tx1"/>
            </a:solidFill>
          </a:endParaRPr>
        </a:p>
      </dsp:txBody>
      <dsp:txXfrm>
        <a:off x="5997520" y="1303123"/>
        <a:ext cx="863173" cy="799290"/>
      </dsp:txXfrm>
    </dsp:sp>
    <dsp:sp modelId="{D483C71B-08C5-47DB-B515-1E97F18F1817}">
      <dsp:nvSpPr>
        <dsp:cNvPr id="0" name=""/>
        <dsp:cNvSpPr/>
      </dsp:nvSpPr>
      <dsp:spPr>
        <a:xfrm rot="490909">
          <a:off x="5360229" y="2507821"/>
          <a:ext cx="441671" cy="44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5360903" y="2586740"/>
        <a:ext cx="309170" cy="265042"/>
      </dsp:txXfrm>
    </dsp:sp>
    <dsp:sp modelId="{02D35318-8705-4BE9-997A-68CAD6CE1C13}">
      <dsp:nvSpPr>
        <dsp:cNvPr id="0" name=""/>
        <dsp:cNvSpPr/>
      </dsp:nvSpPr>
      <dsp:spPr>
        <a:xfrm>
          <a:off x="5998994" y="2311780"/>
          <a:ext cx="1197265" cy="112613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kern="1200">
              <a:solidFill>
                <a:schemeClr val="tx1"/>
              </a:solidFill>
            </a:rPr>
            <a:t>Įtraukusis ugdymas</a:t>
          </a:r>
          <a:endParaRPr lang="en-US" sz="1400" kern="1200">
            <a:solidFill>
              <a:schemeClr val="tx1"/>
            </a:solidFill>
          </a:endParaRPr>
        </a:p>
      </dsp:txBody>
      <dsp:txXfrm>
        <a:off x="6174329" y="2476699"/>
        <a:ext cx="846595" cy="796299"/>
      </dsp:txXfrm>
    </dsp:sp>
    <dsp:sp modelId="{31C9E18A-8E05-4721-9CE8-12A4697B9E99}">
      <dsp:nvSpPr>
        <dsp:cNvPr id="0" name=""/>
        <dsp:cNvSpPr/>
      </dsp:nvSpPr>
      <dsp:spPr>
        <a:xfrm rot="2454545">
          <a:off x="5104576" y="3079076"/>
          <a:ext cx="497323" cy="44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5120760" y="3124032"/>
        <a:ext cx="364802" cy="265042"/>
      </dsp:txXfrm>
    </dsp:sp>
    <dsp:sp modelId="{49704196-B20B-466E-AE20-63F102B654E0}">
      <dsp:nvSpPr>
        <dsp:cNvPr id="0" name=""/>
        <dsp:cNvSpPr/>
      </dsp:nvSpPr>
      <dsp:spPr>
        <a:xfrm>
          <a:off x="5582540" y="3452886"/>
          <a:ext cx="1046359" cy="99817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kern="1200">
              <a:solidFill>
                <a:schemeClr val="tx1"/>
              </a:solidFill>
            </a:rPr>
            <a:t>Inovacijų taikymas</a:t>
          </a:r>
          <a:endParaRPr lang="en-US" sz="1400" kern="1200">
            <a:solidFill>
              <a:schemeClr val="tx1"/>
            </a:solidFill>
          </a:endParaRPr>
        </a:p>
      </dsp:txBody>
      <dsp:txXfrm>
        <a:off x="5735776" y="3599065"/>
        <a:ext cx="739887" cy="705818"/>
      </dsp:txXfrm>
    </dsp:sp>
    <dsp:sp modelId="{F64D138F-5B11-4C22-8623-BA7663AC8A60}">
      <dsp:nvSpPr>
        <dsp:cNvPr id="0" name=""/>
        <dsp:cNvSpPr/>
      </dsp:nvSpPr>
      <dsp:spPr>
        <a:xfrm rot="4418182">
          <a:off x="4579486" y="3376736"/>
          <a:ext cx="476096" cy="44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a:off x="4627079" y="3401507"/>
        <a:ext cx="343575" cy="265042"/>
      </dsp:txXfrm>
    </dsp:sp>
    <dsp:sp modelId="{68023AE3-FB9F-40C9-8C07-63E5660CA9AC}">
      <dsp:nvSpPr>
        <dsp:cNvPr id="0" name=""/>
        <dsp:cNvSpPr/>
      </dsp:nvSpPr>
      <dsp:spPr>
        <a:xfrm>
          <a:off x="4555140" y="4016459"/>
          <a:ext cx="1108848" cy="115141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kern="1200">
              <a:solidFill>
                <a:schemeClr val="tx1"/>
              </a:solidFill>
            </a:rPr>
            <a:t>Bandravimas/ bendradabiavimas</a:t>
          </a:r>
          <a:endParaRPr lang="en-US" sz="1400" kern="1200">
            <a:solidFill>
              <a:schemeClr val="tx1"/>
            </a:solidFill>
          </a:endParaRPr>
        </a:p>
      </dsp:txBody>
      <dsp:txXfrm>
        <a:off x="4717527" y="4185079"/>
        <a:ext cx="784074" cy="814170"/>
      </dsp:txXfrm>
    </dsp:sp>
    <dsp:sp modelId="{4B812D7C-1C95-4481-BB6E-5611C727430C}">
      <dsp:nvSpPr>
        <dsp:cNvPr id="0" name=""/>
        <dsp:cNvSpPr/>
      </dsp:nvSpPr>
      <dsp:spPr>
        <a:xfrm rot="6381818">
          <a:off x="3956356" y="3403449"/>
          <a:ext cx="506521" cy="44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4041284" y="3428220"/>
        <a:ext cx="374000" cy="265042"/>
      </dsp:txXfrm>
    </dsp:sp>
    <dsp:sp modelId="{9C02D9C4-CFB4-4FA2-9E3E-BA84B49D8136}">
      <dsp:nvSpPr>
        <dsp:cNvPr id="0" name=""/>
        <dsp:cNvSpPr/>
      </dsp:nvSpPr>
      <dsp:spPr>
        <a:xfrm>
          <a:off x="3393029" y="4076948"/>
          <a:ext cx="1064803" cy="103043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kern="1200">
              <a:solidFill>
                <a:schemeClr val="tx1"/>
              </a:solidFill>
            </a:rPr>
            <a:t>Vadyba ir lyderystė</a:t>
          </a:r>
          <a:endParaRPr lang="en-US" sz="1400" kern="1200">
            <a:solidFill>
              <a:schemeClr val="tx1"/>
            </a:solidFill>
          </a:endParaRPr>
        </a:p>
      </dsp:txBody>
      <dsp:txXfrm>
        <a:off x="3548966" y="4227852"/>
        <a:ext cx="752929" cy="728626"/>
      </dsp:txXfrm>
    </dsp:sp>
    <dsp:sp modelId="{BAFC313B-C635-4127-A750-A19065ABA52D}">
      <dsp:nvSpPr>
        <dsp:cNvPr id="0" name=""/>
        <dsp:cNvSpPr/>
      </dsp:nvSpPr>
      <dsp:spPr>
        <a:xfrm rot="8345455">
          <a:off x="3446561" y="3072304"/>
          <a:ext cx="486023" cy="44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3562898" y="3117260"/>
        <a:ext cx="353502" cy="265042"/>
      </dsp:txXfrm>
    </dsp:sp>
    <dsp:sp modelId="{0AD6AD3A-94A3-4AF6-B0A9-861AF2E696AE}">
      <dsp:nvSpPr>
        <dsp:cNvPr id="0" name=""/>
        <dsp:cNvSpPr/>
      </dsp:nvSpPr>
      <dsp:spPr>
        <a:xfrm>
          <a:off x="2389757" y="3425625"/>
          <a:ext cx="1079036" cy="1052698"/>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kern="1200">
              <a:solidFill>
                <a:schemeClr val="tx1"/>
              </a:solidFill>
            </a:rPr>
            <a:t>Ugdymo procesų planavimas ir valdymas</a:t>
          </a:r>
          <a:endParaRPr lang="en-US" sz="1400" kern="1200">
            <a:solidFill>
              <a:schemeClr val="tx1"/>
            </a:solidFill>
          </a:endParaRPr>
        </a:p>
      </dsp:txBody>
      <dsp:txXfrm>
        <a:off x="2547778" y="3579789"/>
        <a:ext cx="762994" cy="744370"/>
      </dsp:txXfrm>
    </dsp:sp>
    <dsp:sp modelId="{9089F984-B223-443B-99FD-8D9C15DB3709}">
      <dsp:nvSpPr>
        <dsp:cNvPr id="0" name=""/>
        <dsp:cNvSpPr/>
      </dsp:nvSpPr>
      <dsp:spPr>
        <a:xfrm rot="10309091">
          <a:off x="3214804" y="2509515"/>
          <a:ext cx="454681" cy="44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3346651" y="2588432"/>
        <a:ext cx="322160" cy="265042"/>
      </dsp:txXfrm>
    </dsp:sp>
    <dsp:sp modelId="{8BB02ACC-904B-4B59-826B-0766594D01D9}">
      <dsp:nvSpPr>
        <dsp:cNvPr id="0" name=""/>
        <dsp:cNvSpPr/>
      </dsp:nvSpPr>
      <dsp:spPr>
        <a:xfrm>
          <a:off x="1863763" y="2315900"/>
          <a:ext cx="1147209" cy="1117897"/>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kern="1200">
              <a:solidFill>
                <a:schemeClr val="tx1"/>
              </a:solidFill>
            </a:rPr>
            <a:t>Vaiko pažinimas</a:t>
          </a:r>
          <a:endParaRPr lang="en-US" sz="1400" kern="1200">
            <a:solidFill>
              <a:schemeClr val="tx1"/>
            </a:solidFill>
          </a:endParaRPr>
        </a:p>
      </dsp:txBody>
      <dsp:txXfrm>
        <a:off x="2031768" y="2479612"/>
        <a:ext cx="811199" cy="790473"/>
      </dsp:txXfrm>
    </dsp:sp>
    <dsp:sp modelId="{95446C95-ED10-4890-8A58-38A58008B27C}">
      <dsp:nvSpPr>
        <dsp:cNvPr id="0" name=""/>
        <dsp:cNvSpPr/>
      </dsp:nvSpPr>
      <dsp:spPr>
        <a:xfrm rot="12272727">
          <a:off x="3316272" y="1908856"/>
          <a:ext cx="449037" cy="44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3442805" y="2024729"/>
        <a:ext cx="316516" cy="265042"/>
      </dsp:txXfrm>
    </dsp:sp>
    <dsp:sp modelId="{E971D99F-9362-4232-93A2-86B5504429E8}">
      <dsp:nvSpPr>
        <dsp:cNvPr id="0" name=""/>
        <dsp:cNvSpPr/>
      </dsp:nvSpPr>
      <dsp:spPr>
        <a:xfrm>
          <a:off x="2009383" y="1133870"/>
          <a:ext cx="1193009" cy="113779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kern="1200">
              <a:solidFill>
                <a:schemeClr val="tx1"/>
              </a:solidFill>
            </a:rPr>
            <a:t>Tyrimai</a:t>
          </a:r>
          <a:endParaRPr lang="en-US" sz="1400" kern="1200">
            <a:solidFill>
              <a:schemeClr val="tx1"/>
            </a:solidFill>
          </a:endParaRPr>
        </a:p>
      </dsp:txBody>
      <dsp:txXfrm>
        <a:off x="2184095" y="1300496"/>
        <a:ext cx="843585" cy="804544"/>
      </dsp:txXfrm>
    </dsp:sp>
    <dsp:sp modelId="{0C894A58-FD2A-4924-864A-200FFB348A8B}">
      <dsp:nvSpPr>
        <dsp:cNvPr id="0" name=""/>
        <dsp:cNvSpPr/>
      </dsp:nvSpPr>
      <dsp:spPr>
        <a:xfrm rot="14236364">
          <a:off x="3704518" y="1455824"/>
          <a:ext cx="470353" cy="44173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en-US" sz="1400" kern="1200">
            <a:solidFill>
              <a:schemeClr val="tx1"/>
            </a:solidFill>
          </a:endParaRPr>
        </a:p>
      </dsp:txBody>
      <dsp:txXfrm rot="10800000">
        <a:off x="3806602" y="1599913"/>
        <a:ext cx="337832" cy="265042"/>
      </dsp:txXfrm>
    </dsp:sp>
    <dsp:sp modelId="{6E877F82-E768-4024-B668-449E41C09109}">
      <dsp:nvSpPr>
        <dsp:cNvPr id="0" name=""/>
        <dsp:cNvSpPr/>
      </dsp:nvSpPr>
      <dsp:spPr>
        <a:xfrm>
          <a:off x="2781319" y="241318"/>
          <a:ext cx="1200021" cy="113308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lt-LT" sz="1400" kern="1200">
              <a:solidFill>
                <a:schemeClr val="tx1"/>
              </a:solidFill>
            </a:rPr>
            <a:t>Udymo sričių išmanymas</a:t>
          </a:r>
          <a:endParaRPr lang="en-US" sz="1400" kern="1200">
            <a:solidFill>
              <a:schemeClr val="tx1"/>
            </a:solidFill>
          </a:endParaRPr>
        </a:p>
      </dsp:txBody>
      <dsp:txXfrm>
        <a:off x="2957058" y="407254"/>
        <a:ext cx="848543" cy="80121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A00542-FCCE-4A5C-A0F2-2210AAC1ED7C}">
      <dsp:nvSpPr>
        <dsp:cNvPr id="0" name=""/>
        <dsp:cNvSpPr/>
      </dsp:nvSpPr>
      <dsp:spPr>
        <a:xfrm rot="5400000">
          <a:off x="493161" y="-168276"/>
          <a:ext cx="1337208" cy="698789"/>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lt-LT" sz="1050" kern="1200"/>
            <a:t>Pedagoginės studijos</a:t>
          </a:r>
          <a:endParaRPr lang="en-US" sz="1050" kern="1200"/>
        </a:p>
      </dsp:txBody>
      <dsp:txXfrm rot="-5400000">
        <a:off x="812371" y="-138091"/>
        <a:ext cx="698789" cy="638419"/>
      </dsp:txXfrm>
    </dsp:sp>
    <dsp:sp modelId="{5243FD85-7464-477E-9B96-0B1DA2A852E9}">
      <dsp:nvSpPr>
        <dsp:cNvPr id="0" name=""/>
        <dsp:cNvSpPr/>
      </dsp:nvSpPr>
      <dsp:spPr>
        <a:xfrm rot="5400000">
          <a:off x="3426494" y="-2084827"/>
          <a:ext cx="580737" cy="428447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lt-LT" sz="1050" kern="1200"/>
            <a:t>pedagoginių studijų teorinė dalis</a:t>
          </a:r>
          <a:endParaRPr lang="en-US" sz="1050" kern="1200"/>
        </a:p>
        <a:p>
          <a:pPr marL="57150" lvl="1" indent="-57150" algn="l" defTabSz="466725">
            <a:lnSpc>
              <a:spcPct val="90000"/>
            </a:lnSpc>
            <a:spcBef>
              <a:spcPct val="0"/>
            </a:spcBef>
            <a:spcAft>
              <a:spcPct val="15000"/>
            </a:spcAft>
            <a:buChar char="•"/>
          </a:pPr>
          <a:r>
            <a:rPr lang="lt-LT" sz="1050" kern="1200"/>
            <a:t>praktika </a:t>
          </a:r>
          <a:endParaRPr lang="en-US" sz="1050" kern="1200"/>
        </a:p>
      </dsp:txBody>
      <dsp:txXfrm rot="-5400000">
        <a:off x="1574626" y="-204610"/>
        <a:ext cx="4256125" cy="524039"/>
      </dsp:txXfrm>
    </dsp:sp>
    <dsp:sp modelId="{81C638F3-8187-4AD5-9814-B4F132FBB555}">
      <dsp:nvSpPr>
        <dsp:cNvPr id="0" name=""/>
        <dsp:cNvSpPr/>
      </dsp:nvSpPr>
      <dsp:spPr>
        <a:xfrm rot="5400000">
          <a:off x="459465" y="1261695"/>
          <a:ext cx="1416516" cy="71070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lt-LT" sz="1050" kern="1200"/>
            <a:t>Bendrieji pradinio ugdymo pedagogikos studijų dalykai</a:t>
          </a:r>
          <a:endParaRPr lang="en-US" sz="1050" kern="1200"/>
        </a:p>
      </dsp:txBody>
      <dsp:txXfrm rot="-5400000">
        <a:off x="812371" y="1264143"/>
        <a:ext cx="710705" cy="705811"/>
      </dsp:txXfrm>
    </dsp:sp>
    <dsp:sp modelId="{1AA39C1F-1D39-4410-B005-45F0007F8972}">
      <dsp:nvSpPr>
        <dsp:cNvPr id="0" name=""/>
        <dsp:cNvSpPr/>
      </dsp:nvSpPr>
      <dsp:spPr>
        <a:xfrm rot="5400000">
          <a:off x="3134160" y="-689938"/>
          <a:ext cx="1226936" cy="4284474"/>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lt-LT" sz="1050" kern="1200" dirty="0"/>
            <a:t>integravimas</a:t>
          </a:r>
          <a:endParaRPr lang="en-US" sz="1050" kern="1200" dirty="0"/>
        </a:p>
        <a:p>
          <a:pPr marL="57150" lvl="1" indent="-57150" algn="l" defTabSz="466725">
            <a:lnSpc>
              <a:spcPct val="90000"/>
            </a:lnSpc>
            <a:spcBef>
              <a:spcPct val="0"/>
            </a:spcBef>
            <a:spcAft>
              <a:spcPct val="15000"/>
            </a:spcAft>
            <a:buChar char="•"/>
          </a:pPr>
          <a:r>
            <a:rPr lang="lt-LT" sz="1050" kern="1200" dirty="0" err="1"/>
            <a:t>tarpkultūriškumas</a:t>
          </a:r>
          <a:endParaRPr lang="en-US" sz="1050" kern="1200" dirty="0"/>
        </a:p>
        <a:p>
          <a:pPr marL="57150" lvl="1" indent="-57150" algn="l" defTabSz="466725">
            <a:lnSpc>
              <a:spcPct val="90000"/>
            </a:lnSpc>
            <a:spcBef>
              <a:spcPct val="0"/>
            </a:spcBef>
            <a:spcAft>
              <a:spcPct val="15000"/>
            </a:spcAft>
            <a:buChar char="•"/>
          </a:pPr>
          <a:r>
            <a:rPr lang="lt-LT" sz="1050" kern="1200" dirty="0"/>
            <a:t>vaiko individualumo pažinimas</a:t>
          </a:r>
          <a:endParaRPr lang="en-US" sz="1050" kern="1200" dirty="0"/>
        </a:p>
        <a:p>
          <a:pPr marL="57150" lvl="1" indent="-57150" algn="l" defTabSz="466725">
            <a:lnSpc>
              <a:spcPct val="90000"/>
            </a:lnSpc>
            <a:spcBef>
              <a:spcPct val="0"/>
            </a:spcBef>
            <a:spcAft>
              <a:spcPct val="15000"/>
            </a:spcAft>
            <a:buChar char="•"/>
          </a:pPr>
          <a:r>
            <a:rPr lang="lt-LT" sz="1050" kern="1200" dirty="0" err="1"/>
            <a:t>įtraukusis</a:t>
          </a:r>
          <a:r>
            <a:rPr lang="lt-LT" sz="1050" kern="1200" dirty="0"/>
            <a:t> ugdymas</a:t>
          </a:r>
          <a:endParaRPr lang="en-US" sz="1050" kern="1200" dirty="0"/>
        </a:p>
        <a:p>
          <a:pPr marL="57150" lvl="1" indent="-57150" algn="l" defTabSz="466725">
            <a:lnSpc>
              <a:spcPct val="90000"/>
            </a:lnSpc>
            <a:spcBef>
              <a:spcPct val="0"/>
            </a:spcBef>
            <a:spcAft>
              <a:spcPct val="15000"/>
            </a:spcAft>
            <a:buChar char="•"/>
          </a:pPr>
          <a:r>
            <a:rPr lang="lt-LT" sz="1050" kern="1200" dirty="0"/>
            <a:t>palankios ugdymo aplinkos kūrimas</a:t>
          </a:r>
          <a:endParaRPr lang="en-US" sz="1050" kern="1200" dirty="0"/>
        </a:p>
        <a:p>
          <a:pPr marL="57150" lvl="1" indent="-57150" algn="l" defTabSz="466725">
            <a:lnSpc>
              <a:spcPct val="90000"/>
            </a:lnSpc>
            <a:spcBef>
              <a:spcPct val="0"/>
            </a:spcBef>
            <a:spcAft>
              <a:spcPct val="15000"/>
            </a:spcAft>
            <a:buChar char="•"/>
          </a:pPr>
          <a:r>
            <a:rPr lang="lt-LT" sz="1050" kern="1200" dirty="0"/>
            <a:t>inovacijų ir technologijų taikymas</a:t>
          </a:r>
          <a:endParaRPr lang="en-US" sz="1050" kern="1200" dirty="0"/>
        </a:p>
        <a:p>
          <a:pPr marL="57150" lvl="1" indent="-57150" algn="l" defTabSz="466725">
            <a:lnSpc>
              <a:spcPct val="90000"/>
            </a:lnSpc>
            <a:spcBef>
              <a:spcPct val="0"/>
            </a:spcBef>
            <a:spcAft>
              <a:spcPct val="15000"/>
            </a:spcAft>
            <a:buChar char="•"/>
          </a:pPr>
          <a:r>
            <a:rPr lang="lt-LT" sz="1050" kern="1200" dirty="0"/>
            <a:t>vadyba ir lyderystė</a:t>
          </a:r>
          <a:endParaRPr lang="en-US" sz="1050" kern="1200" dirty="0"/>
        </a:p>
        <a:p>
          <a:pPr marL="57150" lvl="1" indent="-57150" algn="l" defTabSz="466725">
            <a:lnSpc>
              <a:spcPct val="90000"/>
            </a:lnSpc>
            <a:spcBef>
              <a:spcPct val="0"/>
            </a:spcBef>
            <a:spcAft>
              <a:spcPct val="15000"/>
            </a:spcAft>
            <a:buChar char="•"/>
          </a:pPr>
          <a:r>
            <a:rPr lang="lt-LT" sz="1050" kern="1200" dirty="0"/>
            <a:t>tyrėjo gebėjimų ugdymas</a:t>
          </a:r>
          <a:endParaRPr lang="en-US" sz="1050" kern="1200" dirty="0"/>
        </a:p>
      </dsp:txBody>
      <dsp:txXfrm rot="-5400000">
        <a:off x="1605391" y="898725"/>
        <a:ext cx="4224580" cy="1107148"/>
      </dsp:txXfrm>
    </dsp:sp>
    <dsp:sp modelId="{0A40CBC0-C837-448D-B4BF-6243335251CA}">
      <dsp:nvSpPr>
        <dsp:cNvPr id="0" name=""/>
        <dsp:cNvSpPr/>
      </dsp:nvSpPr>
      <dsp:spPr>
        <a:xfrm rot="5400000">
          <a:off x="612446" y="2540450"/>
          <a:ext cx="1095165" cy="69531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lt-LT" sz="1050" kern="1200"/>
            <a:t>Pradinio ugdymo sričių dalykai</a:t>
          </a:r>
          <a:endParaRPr lang="en-US" sz="1050" kern="1200"/>
        </a:p>
      </dsp:txBody>
      <dsp:txXfrm rot="-5400000">
        <a:off x="812372" y="2688183"/>
        <a:ext cx="695315" cy="399850"/>
      </dsp:txXfrm>
    </dsp:sp>
    <dsp:sp modelId="{AFB23BA0-DFE8-4AAE-8B82-C53EFE7C615E}">
      <dsp:nvSpPr>
        <dsp:cNvPr id="0" name=""/>
        <dsp:cNvSpPr/>
      </dsp:nvSpPr>
      <dsp:spPr>
        <a:xfrm rot="5400000">
          <a:off x="3236146" y="578041"/>
          <a:ext cx="959065" cy="429198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lt-LT" sz="1050" kern="1200"/>
            <a:t>dorinis ugdymas</a:t>
          </a:r>
          <a:endParaRPr lang="en-US" sz="1050" kern="1200"/>
        </a:p>
        <a:p>
          <a:pPr marL="57150" lvl="1" indent="-57150" algn="l" defTabSz="466725">
            <a:lnSpc>
              <a:spcPct val="90000"/>
            </a:lnSpc>
            <a:spcBef>
              <a:spcPct val="0"/>
            </a:spcBef>
            <a:spcAft>
              <a:spcPct val="15000"/>
            </a:spcAft>
            <a:buChar char="•"/>
          </a:pPr>
          <a:r>
            <a:rPr lang="lt-LT" sz="1050" kern="1200"/>
            <a:t>kalbinis ugdymas</a:t>
          </a:r>
          <a:endParaRPr lang="en-US" sz="1050" kern="1200"/>
        </a:p>
        <a:p>
          <a:pPr marL="57150" lvl="1" indent="-57150" algn="l" defTabSz="466725">
            <a:lnSpc>
              <a:spcPct val="90000"/>
            </a:lnSpc>
            <a:spcBef>
              <a:spcPct val="0"/>
            </a:spcBef>
            <a:spcAft>
              <a:spcPct val="15000"/>
            </a:spcAft>
            <a:buChar char="•"/>
          </a:pPr>
          <a:r>
            <a:rPr lang="lt-LT" sz="1050" kern="1200"/>
            <a:t>matematinis ugdymas</a:t>
          </a:r>
          <a:endParaRPr lang="en-US" sz="1050" kern="1200"/>
        </a:p>
        <a:p>
          <a:pPr marL="57150" lvl="1" indent="-57150" algn="l" defTabSz="466725">
            <a:lnSpc>
              <a:spcPct val="90000"/>
            </a:lnSpc>
            <a:spcBef>
              <a:spcPct val="0"/>
            </a:spcBef>
            <a:spcAft>
              <a:spcPct val="15000"/>
            </a:spcAft>
            <a:buChar char="•"/>
          </a:pPr>
          <a:r>
            <a:rPr lang="lt-LT" sz="1050" kern="1200"/>
            <a:t>socialinis ir gamtamokslinis ugdymas</a:t>
          </a:r>
          <a:endParaRPr lang="en-US" sz="1050" kern="1200"/>
        </a:p>
        <a:p>
          <a:pPr marL="57150" lvl="1" indent="-57150" algn="l" defTabSz="466725">
            <a:lnSpc>
              <a:spcPct val="90000"/>
            </a:lnSpc>
            <a:spcBef>
              <a:spcPct val="0"/>
            </a:spcBef>
            <a:spcAft>
              <a:spcPct val="15000"/>
            </a:spcAft>
            <a:buChar char="•"/>
          </a:pPr>
          <a:r>
            <a:rPr lang="lt-LT" sz="1050" kern="1200"/>
            <a:t>meninis ugdymas</a:t>
          </a:r>
          <a:endParaRPr lang="en-US" sz="1050" kern="1200"/>
        </a:p>
        <a:p>
          <a:pPr marL="57150" lvl="1" indent="-57150" algn="l" defTabSz="466725">
            <a:lnSpc>
              <a:spcPct val="90000"/>
            </a:lnSpc>
            <a:spcBef>
              <a:spcPct val="0"/>
            </a:spcBef>
            <a:spcAft>
              <a:spcPct val="15000"/>
            </a:spcAft>
            <a:buChar char="•"/>
          </a:pPr>
          <a:r>
            <a:rPr lang="lt-LT" sz="1050" kern="1200"/>
            <a:t>kūno kultūra</a:t>
          </a:r>
          <a:endParaRPr lang="en-US" sz="1050" kern="1200"/>
        </a:p>
      </dsp:txBody>
      <dsp:txXfrm rot="-5400000">
        <a:off x="1569685" y="2291320"/>
        <a:ext cx="4245169" cy="865429"/>
      </dsp:txXfrm>
    </dsp:sp>
    <dsp:sp modelId="{69452D5D-F981-4BDB-9BAC-4385AB5C616C}">
      <dsp:nvSpPr>
        <dsp:cNvPr id="0" name=""/>
        <dsp:cNvSpPr/>
      </dsp:nvSpPr>
      <dsp:spPr>
        <a:xfrm rot="5400000">
          <a:off x="590086" y="3569991"/>
          <a:ext cx="1184672" cy="740103"/>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lt-LT" sz="1050" kern="1200"/>
            <a:t>Baigiamasis darbas</a:t>
          </a:r>
          <a:endParaRPr lang="en-US" sz="1050" kern="1200"/>
        </a:p>
      </dsp:txBody>
      <dsp:txXfrm rot="-5400000">
        <a:off x="812371" y="3717759"/>
        <a:ext cx="740103" cy="444569"/>
      </dsp:txXfrm>
    </dsp:sp>
    <dsp:sp modelId="{E0F95670-39A0-4BD1-B6B5-3147A0282CDF}">
      <dsp:nvSpPr>
        <dsp:cNvPr id="0" name=""/>
        <dsp:cNvSpPr/>
      </dsp:nvSpPr>
      <dsp:spPr>
        <a:xfrm rot="5400000">
          <a:off x="3467767" y="1594561"/>
          <a:ext cx="563787" cy="4291987"/>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78232" tIns="6985" rIns="6985" bIns="6985" numCol="1" spcCol="1270" anchor="ctr" anchorCtr="0">
          <a:noAutofit/>
        </a:bodyPr>
        <a:lstStyle/>
        <a:p>
          <a:pPr marL="57150" lvl="1" indent="-57150" algn="l" defTabSz="466725">
            <a:lnSpc>
              <a:spcPct val="90000"/>
            </a:lnSpc>
            <a:spcBef>
              <a:spcPct val="0"/>
            </a:spcBef>
            <a:spcAft>
              <a:spcPct val="15000"/>
            </a:spcAft>
            <a:buChar char="•"/>
          </a:pPr>
          <a:r>
            <a:rPr lang="lt-LT" sz="1050" kern="1200"/>
            <a:t>pedagoginių studijų ir pradinio ugdymo specializacijos baigiamasis projektas</a:t>
          </a:r>
          <a:endParaRPr lang="en-US" sz="1050" kern="1200"/>
        </a:p>
      </dsp:txBody>
      <dsp:txXfrm rot="-5400000">
        <a:off x="1603667" y="3486183"/>
        <a:ext cx="4264465" cy="508743"/>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9AE4B5-E031-42EC-85D7-C5D8B46D1EC3}" type="datetimeFigureOut">
              <a:rPr lang="lt-LT" smtClean="0"/>
              <a:t>2018-11-20</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E5F064-FA24-47F0-B07D-A4B13C454773}" type="slidenum">
              <a:rPr lang="lt-LT" smtClean="0"/>
              <a:t>‹#›</a:t>
            </a:fld>
            <a:endParaRPr lang="lt-LT"/>
          </a:p>
        </p:txBody>
      </p:sp>
    </p:spTree>
    <p:extLst>
      <p:ext uri="{BB962C8B-B14F-4D97-AF65-F5344CB8AC3E}">
        <p14:creationId xmlns:p14="http://schemas.microsoft.com/office/powerpoint/2010/main" val="6472743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5"/>
          </p:nvPr>
        </p:nvSpPr>
        <p:spPr/>
        <p:txBody>
          <a:bodyPr/>
          <a:lstStyle/>
          <a:p>
            <a:fld id="{62E5F064-FA24-47F0-B07D-A4B13C454773}" type="slidenum">
              <a:rPr lang="lt-LT" smtClean="0"/>
              <a:t>11</a:t>
            </a:fld>
            <a:endParaRPr lang="lt-LT"/>
          </a:p>
        </p:txBody>
      </p:sp>
    </p:spTree>
    <p:extLst>
      <p:ext uri="{BB962C8B-B14F-4D97-AF65-F5344CB8AC3E}">
        <p14:creationId xmlns:p14="http://schemas.microsoft.com/office/powerpoint/2010/main" val="7498393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C6A05B1-1090-1D48-BB83-31FAEDB33418}"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606535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A05B1-1090-1D48-BB83-31FAEDB33418}"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89422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A05B1-1090-1D48-BB83-31FAEDB33418}"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0532766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C6A05B1-1090-1D48-BB83-31FAEDB33418}"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722389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C6A05B1-1090-1D48-BB83-31FAEDB33418}" type="datetimeFigureOut">
              <a:rPr lang="en-US" smtClean="0"/>
              <a:pPr/>
              <a:t>11/20/2018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468429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C6A05B1-1090-1D48-BB83-31FAEDB33418}"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0135435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C6A05B1-1090-1D48-BB83-31FAEDB33418}" type="datetimeFigureOut">
              <a:rPr lang="en-US" smtClean="0"/>
              <a:pPr/>
              <a:t>11/20/2018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78692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C6A05B1-1090-1D48-BB83-31FAEDB33418}" type="datetimeFigureOut">
              <a:rPr lang="en-US" smtClean="0"/>
              <a:pPr/>
              <a:t>11/20/2018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7276739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C6A05B1-1090-1D48-BB83-31FAEDB33418}" type="datetimeFigureOut">
              <a:rPr lang="en-US" smtClean="0"/>
              <a:pPr/>
              <a:t>11/20/2018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8896865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C6A05B1-1090-1D48-BB83-31FAEDB33418}"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3343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C6A05B1-1090-1D48-BB83-31FAEDB33418}" type="datetimeFigureOut">
              <a:rPr lang="en-US" smtClean="0"/>
              <a:pPr/>
              <a:t>11/20/2018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5D06E52-7630-F84B-AB23-AD4D7DE68425}" type="slidenum">
              <a:rPr lang="en-US" smtClean="0"/>
              <a:pPr/>
              <a:t>‹#›</a:t>
            </a:fld>
            <a:endParaRPr lang="en-US"/>
          </a:p>
        </p:txBody>
      </p:sp>
    </p:spTree>
    <p:extLst>
      <p:ext uri="{BB962C8B-B14F-4D97-AF65-F5344CB8AC3E}">
        <p14:creationId xmlns:p14="http://schemas.microsoft.com/office/powerpoint/2010/main" val="1369484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C6A05B1-1090-1D48-BB83-31FAEDB33418}" type="datetimeFigureOut">
              <a:rPr lang="en-US" smtClean="0"/>
              <a:pPr/>
              <a:t>11/20/2018</a:t>
            </a:fld>
            <a:endParaRPr 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5D06E52-7630-F84B-AB23-AD4D7DE68425}" type="slidenum">
              <a:rPr lang="en-US" smtClean="0"/>
              <a:pPr/>
              <a:t>‹#›</a:t>
            </a:fld>
            <a:endParaRPr lang="en-US"/>
          </a:p>
        </p:txBody>
      </p:sp>
    </p:spTree>
    <p:extLst>
      <p:ext uri="{BB962C8B-B14F-4D97-AF65-F5344CB8AC3E}">
        <p14:creationId xmlns:p14="http://schemas.microsoft.com/office/powerpoint/2010/main" val="15665946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emf"/><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781E40"/>
        </a:solidFill>
        <a:effectLst/>
      </p:bgPr>
    </p:bg>
    <p:spTree>
      <p:nvGrpSpPr>
        <p:cNvPr id="1" name=""/>
        <p:cNvGrpSpPr/>
        <p:nvPr/>
      </p:nvGrpSpPr>
      <p:grpSpPr>
        <a:xfrm>
          <a:off x="0" y="0"/>
          <a:ext cx="0" cy="0"/>
          <a:chOff x="0" y="0"/>
          <a:chExt cx="0" cy="0"/>
        </a:xfrm>
      </p:grpSpPr>
      <p:sp>
        <p:nvSpPr>
          <p:cNvPr id="3" name="TextBox 2"/>
          <p:cNvSpPr txBox="1"/>
          <p:nvPr/>
        </p:nvSpPr>
        <p:spPr>
          <a:xfrm>
            <a:off x="422667" y="359132"/>
            <a:ext cx="6061260" cy="1938992"/>
          </a:xfrm>
          <a:prstGeom prst="rect">
            <a:avLst/>
          </a:prstGeom>
          <a:noFill/>
        </p:spPr>
        <p:txBody>
          <a:bodyPr wrap="square" rtlCol="0">
            <a:spAutoFit/>
          </a:bodyPr>
          <a:lstStyle/>
          <a:p>
            <a:r>
              <a:rPr lang="lt-LT" sz="4000" b="1" i="1" dirty="0">
                <a:solidFill>
                  <a:schemeClr val="bg1">
                    <a:lumMod val="95000"/>
                  </a:schemeClr>
                </a:solidFill>
              </a:rPr>
              <a:t>Pradinio ugdymo pedagogika ir ankstyvasis užsienio kalbos mokymas</a:t>
            </a:r>
            <a:endParaRPr lang="en-US" sz="3400" b="1" dirty="0">
              <a:solidFill>
                <a:schemeClr val="bg1">
                  <a:lumMod val="95000"/>
                </a:schemeClr>
              </a:solidFill>
              <a:latin typeface="Georgia" charset="0"/>
              <a:ea typeface="Georgia" charset="0"/>
              <a:cs typeface="Georgia" charset="0"/>
            </a:endParaRPr>
          </a:p>
        </p:txBody>
      </p:sp>
      <p:sp>
        <p:nvSpPr>
          <p:cNvPr id="10" name="TextBox 9"/>
          <p:cNvSpPr txBox="1"/>
          <p:nvPr/>
        </p:nvSpPr>
        <p:spPr>
          <a:xfrm>
            <a:off x="313930" y="2817687"/>
            <a:ext cx="5331090" cy="1292662"/>
          </a:xfrm>
          <a:prstGeom prst="rect">
            <a:avLst/>
          </a:prstGeom>
          <a:noFill/>
        </p:spPr>
        <p:txBody>
          <a:bodyPr wrap="square" rtlCol="0">
            <a:spAutoFit/>
          </a:bodyPr>
          <a:lstStyle/>
          <a:p>
            <a:r>
              <a:rPr lang="lt-LT" sz="1800" b="1" dirty="0">
                <a:solidFill>
                  <a:schemeClr val="bg1"/>
                </a:solidFill>
                <a:latin typeface="Georgia" charset="0"/>
                <a:ea typeface="Georgia" charset="0"/>
                <a:cs typeface="Georgia" charset="0"/>
              </a:rPr>
              <a:t>Doc. dr. </a:t>
            </a:r>
            <a:r>
              <a:rPr lang="en-US" sz="1800" b="1" dirty="0">
                <a:solidFill>
                  <a:schemeClr val="bg1"/>
                </a:solidFill>
                <a:latin typeface="Georgia" charset="0"/>
                <a:ea typeface="Georgia" charset="0"/>
                <a:cs typeface="Georgia" charset="0"/>
              </a:rPr>
              <a:t>Au</a:t>
            </a:r>
            <a:r>
              <a:rPr lang="lt-LT" sz="1800" b="1" dirty="0" err="1">
                <a:solidFill>
                  <a:schemeClr val="bg1"/>
                </a:solidFill>
                <a:latin typeface="Georgia" charset="0"/>
                <a:ea typeface="Georgia" charset="0"/>
                <a:cs typeface="Georgia" charset="0"/>
              </a:rPr>
              <a:t>šra</a:t>
            </a:r>
            <a:r>
              <a:rPr lang="lt-LT" sz="1800" b="1" dirty="0">
                <a:solidFill>
                  <a:schemeClr val="bg1"/>
                </a:solidFill>
                <a:latin typeface="Georgia" charset="0"/>
                <a:ea typeface="Georgia" charset="0"/>
                <a:cs typeface="Georgia" charset="0"/>
              </a:rPr>
              <a:t> Rutkienė</a:t>
            </a:r>
          </a:p>
          <a:p>
            <a:endParaRPr lang="lt-LT" sz="1800" dirty="0">
              <a:solidFill>
                <a:schemeClr val="bg1"/>
              </a:solidFill>
              <a:latin typeface="Georgia" charset="0"/>
              <a:ea typeface="Georgia" charset="0"/>
              <a:cs typeface="Georgia" charset="0"/>
            </a:endParaRPr>
          </a:p>
          <a:p>
            <a:r>
              <a:rPr lang="lt-LT" sz="2400" i="1" dirty="0">
                <a:solidFill>
                  <a:schemeClr val="bg1">
                    <a:lumMod val="95000"/>
                  </a:schemeClr>
                </a:solidFill>
                <a:latin typeface="Times New Roman" panose="02020603050405020304" pitchFamily="18" charset="0"/>
                <a:cs typeface="Times New Roman" panose="02020603050405020304" pitchFamily="18" charset="0"/>
              </a:rPr>
              <a:t>Šiandieną kuriame rytojaus  MOKYTOJĄ</a:t>
            </a:r>
          </a:p>
          <a:p>
            <a:r>
              <a:rPr lang="lt-LT" sz="1800" i="1" dirty="0">
                <a:solidFill>
                  <a:schemeClr val="bg1"/>
                </a:solidFill>
                <a:latin typeface="Georgia" charset="0"/>
                <a:ea typeface="Georgia" charset="0"/>
                <a:cs typeface="Georgia" charset="0"/>
              </a:rPr>
              <a:t>Kaunas, </a:t>
            </a:r>
            <a:r>
              <a:rPr lang="en-US" sz="1800" i="1" dirty="0">
                <a:solidFill>
                  <a:schemeClr val="bg1"/>
                </a:solidFill>
                <a:latin typeface="Georgia" charset="0"/>
                <a:ea typeface="Georgia" charset="0"/>
                <a:cs typeface="Georgia" charset="0"/>
              </a:rPr>
              <a:t>21-11-2018</a:t>
            </a:r>
          </a:p>
        </p:txBody>
      </p:sp>
      <p:pic>
        <p:nvPicPr>
          <p:cNvPr id="11" name="Picture 10"/>
          <p:cNvPicPr>
            <a:picLocks noChangeAspect="1"/>
          </p:cNvPicPr>
          <p:nvPr/>
        </p:nvPicPr>
        <p:blipFill>
          <a:blip r:embed="rId2">
            <a:alphaModFix amt="6000"/>
            <a:extLst>
              <a:ext uri="{28A0092B-C50C-407E-A947-70E740481C1C}">
                <a14:useLocalDpi xmlns:a14="http://schemas.microsoft.com/office/drawing/2010/main" val="0"/>
              </a:ext>
            </a:extLst>
          </a:blip>
          <a:stretch>
            <a:fillRect/>
          </a:stretch>
        </p:blipFill>
        <p:spPr>
          <a:xfrm>
            <a:off x="4357087" y="236610"/>
            <a:ext cx="4670279" cy="4670279"/>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168" y="4168247"/>
            <a:ext cx="975629" cy="42237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9168" y="4670115"/>
            <a:ext cx="975629" cy="137736"/>
          </a:xfrm>
          <a:prstGeom prst="rect">
            <a:avLst/>
          </a:prstGeom>
        </p:spPr>
      </p:pic>
    </p:spTree>
    <p:extLst>
      <p:ext uri="{BB962C8B-B14F-4D97-AF65-F5344CB8AC3E}">
        <p14:creationId xmlns:p14="http://schemas.microsoft.com/office/powerpoint/2010/main" val="4229299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3DCA9C-8C51-4958-8FCA-9F3B01E850F4}"/>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C780080D-5893-4E89-A90A-1D45F689F87D}"/>
              </a:ext>
            </a:extLst>
          </p:cNvPr>
          <p:cNvSpPr>
            <a:spLocks noGrp="1"/>
          </p:cNvSpPr>
          <p:nvPr>
            <p:ph idx="1"/>
          </p:nvPr>
        </p:nvSpPr>
        <p:spPr/>
        <p:txBody>
          <a:bodyPr/>
          <a:lstStyle/>
          <a:p>
            <a:endParaRPr lang="lt-LT"/>
          </a:p>
        </p:txBody>
      </p:sp>
      <p:graphicFrame>
        <p:nvGraphicFramePr>
          <p:cNvPr id="4" name="Diagram 3">
            <a:extLst>
              <a:ext uri="{FF2B5EF4-FFF2-40B4-BE49-F238E27FC236}">
                <a16:creationId xmlns:a16="http://schemas.microsoft.com/office/drawing/2014/main" id="{2ECC4161-1C78-4D7A-8EF9-ED0DFCD264B6}"/>
              </a:ext>
            </a:extLst>
          </p:cNvPr>
          <p:cNvGraphicFramePr/>
          <p:nvPr>
            <p:extLst>
              <p:ext uri="{D42A27DB-BD31-4B8C-83A1-F6EECF244321}">
                <p14:modId xmlns:p14="http://schemas.microsoft.com/office/powerpoint/2010/main" val="1558172526"/>
              </p:ext>
            </p:extLst>
          </p:nvPr>
        </p:nvGraphicFramePr>
        <p:xfrm>
          <a:off x="1455576" y="587829"/>
          <a:ext cx="6568751" cy="404489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96741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Oval 12"/>
          <p:cNvSpPr/>
          <p:nvPr/>
        </p:nvSpPr>
        <p:spPr>
          <a:xfrm>
            <a:off x="5968800" y="680400"/>
            <a:ext cx="4670277" cy="4670277"/>
          </a:xfrm>
          <a:prstGeom prst="ellipse">
            <a:avLst/>
          </a:prstGeom>
          <a:blipFill>
            <a:blip r:embed="rId3"/>
            <a:srcRect/>
            <a:stretch>
              <a:fillRect l="-24916" r="-249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2666" y="330931"/>
            <a:ext cx="4888805" cy="615553"/>
          </a:xfrm>
          <a:prstGeom prst="rect">
            <a:avLst/>
          </a:prstGeom>
          <a:noFill/>
        </p:spPr>
        <p:txBody>
          <a:bodyPr wrap="square" rtlCol="0">
            <a:spAutoFit/>
          </a:bodyPr>
          <a:lstStyle/>
          <a:p>
            <a:r>
              <a:rPr lang="en-US" sz="3400" dirty="0" err="1">
                <a:solidFill>
                  <a:srgbClr val="262A34"/>
                </a:solidFill>
                <a:latin typeface="Georgia" charset="0"/>
                <a:ea typeface="Georgia" charset="0"/>
                <a:cs typeface="Georgia" charset="0"/>
              </a:rPr>
              <a:t>Praktika</a:t>
            </a:r>
            <a:endParaRPr lang="en-US" sz="3400" dirty="0">
              <a:solidFill>
                <a:srgbClr val="262A34"/>
              </a:solidFill>
              <a:latin typeface="Georgia" charset="0"/>
              <a:ea typeface="Georgia" charset="0"/>
              <a:cs typeface="Georgia" charset="0"/>
            </a:endParaRPr>
          </a:p>
        </p:txBody>
      </p:sp>
      <p:grpSp>
        <p:nvGrpSpPr>
          <p:cNvPr id="11" name="Group 10"/>
          <p:cNvGrpSpPr/>
          <p:nvPr/>
        </p:nvGrpSpPr>
        <p:grpSpPr>
          <a:xfrm>
            <a:off x="529168" y="4168247"/>
            <a:ext cx="1114430" cy="639604"/>
            <a:chOff x="863595" y="4165072"/>
            <a:chExt cx="1114430" cy="639604"/>
          </a:xfrm>
        </p:grpSpPr>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595" y="4165072"/>
              <a:ext cx="1114430" cy="422374"/>
            </a:xfrm>
            <a:prstGeom prst="rect">
              <a:avLst/>
            </a:prstGeom>
          </p:spPr>
        </p:pic>
        <p:pic>
          <p:nvPicPr>
            <p:cNvPr id="16" name="Picture 15"/>
            <p:cNvPicPr>
              <a:picLocks noChangeAspect="1"/>
            </p:cNvPicPr>
            <p:nvPr/>
          </p:nvPicPr>
          <p:blipFill>
            <a:blip r:embed="rId5"/>
            <a:stretch>
              <a:fillRect/>
            </a:stretch>
          </p:blipFill>
          <p:spPr>
            <a:xfrm>
              <a:off x="863595" y="4676088"/>
              <a:ext cx="1114430" cy="128588"/>
            </a:xfrm>
            <a:prstGeom prst="rect">
              <a:avLst/>
            </a:prstGeom>
          </p:spPr>
        </p:pic>
      </p:grpSp>
      <p:sp>
        <p:nvSpPr>
          <p:cNvPr id="4" name="Rectangle 3">
            <a:extLst>
              <a:ext uri="{FF2B5EF4-FFF2-40B4-BE49-F238E27FC236}">
                <a16:creationId xmlns:a16="http://schemas.microsoft.com/office/drawing/2014/main" id="{D9165972-9B1E-4943-8FE2-FB3EECD6750F}"/>
              </a:ext>
            </a:extLst>
          </p:cNvPr>
          <p:cNvSpPr/>
          <p:nvPr/>
        </p:nvSpPr>
        <p:spPr>
          <a:xfrm>
            <a:off x="431674" y="971349"/>
            <a:ext cx="5537126" cy="4154984"/>
          </a:xfrm>
          <a:prstGeom prst="rect">
            <a:avLst/>
          </a:prstGeom>
        </p:spPr>
        <p:txBody>
          <a:bodyPr wrap="square">
            <a:spAutoFit/>
          </a:bodyPr>
          <a:lstStyle/>
          <a:p>
            <a:r>
              <a:rPr lang="en-US" sz="2000" b="1" dirty="0"/>
              <a:t>30 ECTS (i</a:t>
            </a:r>
            <a:r>
              <a:rPr lang="lt-LT" sz="2000" b="1" dirty="0"/>
              <a:t>š</a:t>
            </a:r>
            <a:r>
              <a:rPr lang="en-US" sz="2000" b="1" dirty="0"/>
              <a:t> </a:t>
            </a:r>
            <a:r>
              <a:rPr lang="en-US" sz="2000" b="1" dirty="0" err="1"/>
              <a:t>viso</a:t>
            </a:r>
            <a:r>
              <a:rPr lang="en-US" sz="2000" b="1" dirty="0"/>
              <a:t> 1 </a:t>
            </a:r>
            <a:r>
              <a:rPr lang="en-US" sz="2000" b="1" dirty="0" err="1"/>
              <a:t>pusmetis</a:t>
            </a:r>
            <a:r>
              <a:rPr lang="en-US" sz="2000" b="1" dirty="0"/>
              <a:t>)</a:t>
            </a:r>
            <a:endParaRPr lang="lt-LT" sz="2000" b="1" dirty="0"/>
          </a:p>
          <a:p>
            <a:r>
              <a:rPr lang="lt-LT" sz="2000" dirty="0"/>
              <a:t>II semestras</a:t>
            </a:r>
          </a:p>
          <a:p>
            <a:r>
              <a:rPr lang="en-GB" sz="2000" dirty="0"/>
              <a:t>	</a:t>
            </a:r>
            <a:r>
              <a:rPr lang="lt-LT" sz="2000" dirty="0"/>
              <a:t>Pedagogo asistento praktika </a:t>
            </a:r>
            <a:r>
              <a:rPr lang="en-US" sz="2000" dirty="0"/>
              <a:t>6 ECTS</a:t>
            </a:r>
          </a:p>
          <a:p>
            <a:r>
              <a:rPr lang="en-US" sz="2000" dirty="0"/>
              <a:t>IV </a:t>
            </a:r>
            <a:r>
              <a:rPr lang="en-US" sz="2000" dirty="0" err="1"/>
              <a:t>semestras</a:t>
            </a:r>
            <a:endParaRPr lang="en-US" sz="2000" dirty="0"/>
          </a:p>
          <a:p>
            <a:r>
              <a:rPr lang="en-US" sz="2000" dirty="0"/>
              <a:t>	</a:t>
            </a:r>
            <a:r>
              <a:rPr lang="en-US" sz="2000" dirty="0" err="1"/>
              <a:t>Bendradarbiavimo</a:t>
            </a:r>
            <a:r>
              <a:rPr lang="en-US" sz="2000" dirty="0"/>
              <a:t> </a:t>
            </a:r>
            <a:r>
              <a:rPr lang="en-US" sz="2000" dirty="0" err="1"/>
              <a:t>praktika</a:t>
            </a:r>
            <a:r>
              <a:rPr lang="en-US" sz="2000" dirty="0"/>
              <a:t> </a:t>
            </a:r>
            <a:r>
              <a:rPr lang="en-US" sz="2000" dirty="0" err="1"/>
              <a:t>globojant</a:t>
            </a:r>
            <a:r>
              <a:rPr lang="en-US" sz="2000" dirty="0"/>
              <a:t> </a:t>
            </a:r>
          </a:p>
          <a:p>
            <a:r>
              <a:rPr lang="en-US" sz="2000" dirty="0"/>
              <a:t>	</a:t>
            </a:r>
            <a:r>
              <a:rPr lang="en-US" sz="2000" dirty="0" err="1"/>
              <a:t>mentoriui</a:t>
            </a:r>
            <a:r>
              <a:rPr lang="en-US" sz="2000" dirty="0"/>
              <a:t> (1)   5 ECTS</a:t>
            </a:r>
            <a:endParaRPr lang="lt-LT" sz="2000" dirty="0"/>
          </a:p>
          <a:p>
            <a:r>
              <a:rPr lang="en-US" sz="2000" dirty="0"/>
              <a:t>VI </a:t>
            </a:r>
            <a:r>
              <a:rPr lang="en-US" sz="2000" dirty="0" err="1"/>
              <a:t>semestras</a:t>
            </a:r>
            <a:endParaRPr lang="en-US" sz="2000" dirty="0"/>
          </a:p>
          <a:p>
            <a:r>
              <a:rPr lang="en-US" sz="2000" dirty="0"/>
              <a:t>	</a:t>
            </a:r>
            <a:r>
              <a:rPr lang="en-US" sz="2000" dirty="0" err="1"/>
              <a:t>Bendradarbiavimo</a:t>
            </a:r>
            <a:r>
              <a:rPr lang="en-US" sz="2000" dirty="0"/>
              <a:t> </a:t>
            </a:r>
            <a:r>
              <a:rPr lang="en-US" sz="2000" dirty="0" err="1"/>
              <a:t>praktika</a:t>
            </a:r>
            <a:r>
              <a:rPr lang="en-US" sz="2000" dirty="0"/>
              <a:t> </a:t>
            </a:r>
            <a:r>
              <a:rPr lang="en-US" sz="2000" dirty="0" err="1"/>
              <a:t>globojant</a:t>
            </a:r>
            <a:r>
              <a:rPr lang="en-US" sz="2000" dirty="0"/>
              <a:t> </a:t>
            </a:r>
          </a:p>
          <a:p>
            <a:r>
              <a:rPr lang="en-US" sz="2000" dirty="0"/>
              <a:t>	</a:t>
            </a:r>
            <a:r>
              <a:rPr lang="en-US" sz="2000" dirty="0" err="1"/>
              <a:t>mentoriui</a:t>
            </a:r>
            <a:r>
              <a:rPr lang="en-US" sz="2000" dirty="0"/>
              <a:t> (2)   7 ECTS</a:t>
            </a:r>
            <a:endParaRPr lang="lt-LT" sz="2000" dirty="0"/>
          </a:p>
          <a:p>
            <a:r>
              <a:rPr lang="en-US" sz="2000" dirty="0"/>
              <a:t>VII </a:t>
            </a:r>
            <a:r>
              <a:rPr lang="en-US" sz="2000" dirty="0" err="1"/>
              <a:t>semestras</a:t>
            </a:r>
            <a:endParaRPr lang="en-US" sz="2000" dirty="0"/>
          </a:p>
          <a:p>
            <a:r>
              <a:rPr lang="en-US" sz="2000" dirty="0"/>
              <a:t>	</a:t>
            </a:r>
            <a:r>
              <a:rPr lang="en-US" sz="2000" dirty="0" err="1"/>
              <a:t>Savaranki</a:t>
            </a:r>
            <a:r>
              <a:rPr lang="lt-LT" sz="2000" dirty="0" err="1"/>
              <a:t>ška</a:t>
            </a:r>
            <a:r>
              <a:rPr lang="lt-LT" sz="2000" dirty="0"/>
              <a:t> pedagoginė praktika </a:t>
            </a:r>
            <a:r>
              <a:rPr lang="en-US" sz="2000" dirty="0"/>
              <a:t>12</a:t>
            </a:r>
            <a:r>
              <a:rPr lang="lt-LT" sz="2000" dirty="0"/>
              <a:t> ECTS</a:t>
            </a:r>
          </a:p>
          <a:p>
            <a:r>
              <a:rPr lang="lt-LT" sz="2000" dirty="0"/>
              <a:t>______________________________________</a:t>
            </a:r>
          </a:p>
          <a:p>
            <a:r>
              <a:rPr lang="lt-LT" sz="2400" dirty="0"/>
              <a:t>Stažuotė (</a:t>
            </a:r>
            <a:r>
              <a:rPr lang="en-US" sz="2400" dirty="0"/>
              <a:t>1 </a:t>
            </a:r>
            <a:r>
              <a:rPr lang="lt-LT" sz="2400" dirty="0"/>
              <a:t>metai)</a:t>
            </a:r>
          </a:p>
        </p:txBody>
      </p:sp>
    </p:spTree>
    <p:extLst>
      <p:ext uri="{BB962C8B-B14F-4D97-AF65-F5344CB8AC3E}">
        <p14:creationId xmlns:p14="http://schemas.microsoft.com/office/powerpoint/2010/main" val="1477198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6700" y="0"/>
            <a:ext cx="8610371" cy="2065452"/>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0">
            <a:extLst>
              <a:ext uri="{FF2B5EF4-FFF2-40B4-BE49-F238E27FC236}">
                <a16:creationId xmlns:a16="http://schemas.microsoft.com/office/drawing/2014/main" id="{02DD2BC0-6F29-4B4F-8D61-2DCF6D2E8E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2F1CE6B8-9113-46DC-9EAD-9EAF1D354287}"/>
              </a:ext>
            </a:extLst>
          </p:cNvPr>
          <p:cNvSpPr>
            <a:spLocks noGrp="1"/>
          </p:cNvSpPr>
          <p:nvPr>
            <p:ph type="title"/>
          </p:nvPr>
        </p:nvSpPr>
        <p:spPr>
          <a:xfrm>
            <a:off x="884419" y="620010"/>
            <a:ext cx="7375161" cy="994172"/>
          </a:xfrm>
        </p:spPr>
        <p:txBody>
          <a:bodyPr>
            <a:normAutofit/>
          </a:bodyPr>
          <a:lstStyle/>
          <a:p>
            <a:pPr algn="ctr"/>
            <a:r>
              <a:rPr lang="lt-LT" sz="3000" b="1" dirty="0">
                <a:ln w="0"/>
                <a:effectLst>
                  <a:outerShdw blurRad="38100" dist="19050" dir="2700000" algn="tl" rotWithShape="0">
                    <a:schemeClr val="dk1">
                      <a:alpha val="40000"/>
                    </a:schemeClr>
                  </a:outerShdw>
                </a:effectLst>
              </a:rPr>
              <a:t>Stojamojo balo sandara</a:t>
            </a:r>
          </a:p>
        </p:txBody>
      </p:sp>
      <p:graphicFrame>
        <p:nvGraphicFramePr>
          <p:cNvPr id="4" name="Content Placeholder 3">
            <a:extLst>
              <a:ext uri="{FF2B5EF4-FFF2-40B4-BE49-F238E27FC236}">
                <a16:creationId xmlns:a16="http://schemas.microsoft.com/office/drawing/2014/main" id="{EB8341D8-46EC-4F64-AFE6-E0FC636015CE}"/>
              </a:ext>
            </a:extLst>
          </p:cNvPr>
          <p:cNvGraphicFramePr>
            <a:graphicFrameLocks noGrp="1"/>
          </p:cNvGraphicFramePr>
          <p:nvPr>
            <p:ph idx="1"/>
            <p:extLst>
              <p:ext uri="{D42A27DB-BD31-4B8C-83A1-F6EECF244321}">
                <p14:modId xmlns:p14="http://schemas.microsoft.com/office/powerpoint/2010/main" val="1992489968"/>
              </p:ext>
            </p:extLst>
          </p:nvPr>
        </p:nvGraphicFramePr>
        <p:xfrm>
          <a:off x="842857" y="2174967"/>
          <a:ext cx="7458287" cy="2102505"/>
        </p:xfrm>
        <a:graphic>
          <a:graphicData uri="http://schemas.openxmlformats.org/drawingml/2006/table">
            <a:tbl>
              <a:tblPr firstRow="1" firstCol="1" bandRow="1"/>
              <a:tblGrid>
                <a:gridCol w="4752644">
                  <a:extLst>
                    <a:ext uri="{9D8B030D-6E8A-4147-A177-3AD203B41FA5}">
                      <a16:colId xmlns:a16="http://schemas.microsoft.com/office/drawing/2014/main" val="1429096972"/>
                    </a:ext>
                  </a:extLst>
                </a:gridCol>
                <a:gridCol w="2705643">
                  <a:extLst>
                    <a:ext uri="{9D8B030D-6E8A-4147-A177-3AD203B41FA5}">
                      <a16:colId xmlns:a16="http://schemas.microsoft.com/office/drawing/2014/main" val="2027737049"/>
                    </a:ext>
                  </a:extLst>
                </a:gridCol>
              </a:tblGrid>
              <a:tr h="544130">
                <a:tc>
                  <a:txBody>
                    <a:bodyPr/>
                    <a:lstStyle/>
                    <a:p>
                      <a:pPr algn="l" fontAlgn="t">
                        <a:lnSpc>
                          <a:spcPct val="107000"/>
                        </a:lnSpc>
                        <a:spcBef>
                          <a:spcPts val="0"/>
                        </a:spcBef>
                        <a:spcAft>
                          <a:spcPts val="0"/>
                        </a:spcAft>
                      </a:pPr>
                      <a:r>
                        <a:rPr lang="lt-LT"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Brandos egzaminai</a:t>
                      </a:r>
                      <a:endParaRPr lang="lt-LT" sz="2800" b="0" i="0" u="none" strike="noStrike" dirty="0">
                        <a:effectLst/>
                        <a:latin typeface="Arial" panose="020B0604020202020204" pitchFamily="34" charset="0"/>
                      </a:endParaRPr>
                    </a:p>
                  </a:txBody>
                  <a:tcPr marL="85292" marR="85292" marT="11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lt-LT" sz="18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Brandos egzaminų svertinis koeficientas</a:t>
                      </a:r>
                      <a:endParaRPr lang="lt-LT" sz="2800" b="0" i="0" u="none" strike="noStrike" dirty="0">
                        <a:effectLst/>
                        <a:latin typeface="Arial" panose="020B0604020202020204" pitchFamily="34" charset="0"/>
                      </a:endParaRPr>
                    </a:p>
                  </a:txBody>
                  <a:tcPr marL="85292" marR="85292" marT="11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36780460"/>
                  </a:ext>
                </a:extLst>
              </a:tr>
              <a:tr h="300733">
                <a:tc>
                  <a:txBody>
                    <a:bodyPr/>
                    <a:lstStyle/>
                    <a:p>
                      <a:pPr algn="l" fontAlgn="t">
                        <a:lnSpc>
                          <a:spcPct val="107000"/>
                        </a:lnSpc>
                        <a:spcBef>
                          <a:spcPts val="0"/>
                        </a:spcBef>
                        <a:spcAft>
                          <a:spcPts val="0"/>
                        </a:spcAft>
                      </a:pPr>
                      <a:r>
                        <a:rPr lang="lt-LT" sz="15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Lietuvių kalbos brandos egzaminas</a:t>
                      </a:r>
                      <a:endParaRPr lang="lt-LT" sz="2200" b="0" i="0" u="none" strike="noStrike">
                        <a:effectLst/>
                        <a:latin typeface="Arial" panose="020B0604020202020204" pitchFamily="34" charset="0"/>
                      </a:endParaRPr>
                    </a:p>
                  </a:txBody>
                  <a:tcPr marL="85292" marR="85292" marT="11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lt-LT" sz="15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0,4</a:t>
                      </a:r>
                      <a:endParaRPr lang="lt-LT" sz="2200" b="0" i="0" u="none" strike="noStrike" dirty="0">
                        <a:effectLst/>
                        <a:latin typeface="Arial" panose="020B0604020202020204" pitchFamily="34" charset="0"/>
                      </a:endParaRPr>
                    </a:p>
                  </a:txBody>
                  <a:tcPr marL="85292" marR="85292" marT="11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0636761"/>
                  </a:ext>
                </a:extLst>
              </a:tr>
              <a:tr h="300733">
                <a:tc>
                  <a:txBody>
                    <a:bodyPr/>
                    <a:lstStyle/>
                    <a:p>
                      <a:pPr algn="l" fontAlgn="t">
                        <a:lnSpc>
                          <a:spcPct val="107000"/>
                        </a:lnSpc>
                        <a:spcBef>
                          <a:spcPts val="0"/>
                        </a:spcBef>
                        <a:spcAft>
                          <a:spcPts val="0"/>
                        </a:spcAft>
                      </a:pPr>
                      <a:r>
                        <a:rPr lang="lt-LT" sz="15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Matematikos brandos egzaminas</a:t>
                      </a:r>
                      <a:endParaRPr lang="lt-LT" sz="2200" b="0" i="0" u="none" strike="noStrike">
                        <a:effectLst/>
                        <a:latin typeface="Arial" panose="020B0604020202020204" pitchFamily="34" charset="0"/>
                      </a:endParaRPr>
                    </a:p>
                  </a:txBody>
                  <a:tcPr marL="85292" marR="85292" marT="11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lt-LT" sz="15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lt-LT" sz="2200" b="0" i="0" u="none" strike="noStrike">
                        <a:effectLst/>
                        <a:latin typeface="Arial" panose="020B0604020202020204" pitchFamily="34" charset="0"/>
                      </a:endParaRPr>
                    </a:p>
                  </a:txBody>
                  <a:tcPr marL="85292" marR="85292" marT="11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63790667"/>
                  </a:ext>
                </a:extLst>
              </a:tr>
              <a:tr h="300733">
                <a:tc>
                  <a:txBody>
                    <a:bodyPr/>
                    <a:lstStyle/>
                    <a:p>
                      <a:pPr algn="l" fontAlgn="t">
                        <a:lnSpc>
                          <a:spcPct val="107000"/>
                        </a:lnSpc>
                        <a:spcBef>
                          <a:spcPts val="0"/>
                        </a:spcBef>
                        <a:spcAft>
                          <a:spcPts val="0"/>
                        </a:spcAft>
                      </a:pPr>
                      <a:r>
                        <a:rPr lang="lt-LT" sz="15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Užsienio kalbos brandos egzaminas</a:t>
                      </a:r>
                      <a:endParaRPr lang="lt-LT" sz="2200" b="0" i="0" u="none" strike="noStrike">
                        <a:effectLst/>
                        <a:latin typeface="Arial" panose="020B0604020202020204" pitchFamily="34" charset="0"/>
                      </a:endParaRPr>
                    </a:p>
                  </a:txBody>
                  <a:tcPr marL="85292" marR="85292" marT="11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lt-LT" sz="15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lt-LT" sz="2200" b="0" i="0" u="none" strike="noStrike">
                        <a:effectLst/>
                        <a:latin typeface="Arial" panose="020B0604020202020204" pitchFamily="34" charset="0"/>
                      </a:endParaRPr>
                    </a:p>
                  </a:txBody>
                  <a:tcPr marL="85292" marR="85292" marT="11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0289843"/>
                  </a:ext>
                </a:extLst>
              </a:tr>
              <a:tr h="300733">
                <a:tc>
                  <a:txBody>
                    <a:bodyPr/>
                    <a:lstStyle/>
                    <a:p>
                      <a:pPr algn="l" fontAlgn="t">
                        <a:lnSpc>
                          <a:spcPct val="107000"/>
                        </a:lnSpc>
                        <a:spcBef>
                          <a:spcPts val="0"/>
                        </a:spcBef>
                        <a:spcAft>
                          <a:spcPts val="0"/>
                        </a:spcAft>
                      </a:pPr>
                      <a:r>
                        <a:rPr lang="lt-LT" sz="15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Istorijos brandos egzaminas arba metinis pažymys</a:t>
                      </a:r>
                      <a:endParaRPr lang="lt-LT" sz="2200" b="0" i="0" u="none" strike="noStrike">
                        <a:effectLst/>
                        <a:latin typeface="Arial" panose="020B0604020202020204" pitchFamily="34" charset="0"/>
                      </a:endParaRPr>
                    </a:p>
                  </a:txBody>
                  <a:tcPr marL="85292" marR="85292" marT="11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lt-LT" sz="15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0,2</a:t>
                      </a:r>
                      <a:endParaRPr lang="lt-LT" sz="2200" b="0" i="0" u="none" strike="noStrike">
                        <a:effectLst/>
                        <a:latin typeface="Arial" panose="020B0604020202020204" pitchFamily="34" charset="0"/>
                      </a:endParaRPr>
                    </a:p>
                  </a:txBody>
                  <a:tcPr marL="85292" marR="85292" marT="11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6237641"/>
                  </a:ext>
                </a:extLst>
              </a:tr>
              <a:tr h="300733">
                <a:tc>
                  <a:txBody>
                    <a:bodyPr/>
                    <a:lstStyle/>
                    <a:p>
                      <a:pPr algn="l" fontAlgn="t">
                        <a:lnSpc>
                          <a:spcPct val="107000"/>
                        </a:lnSpc>
                        <a:spcBef>
                          <a:spcPts val="0"/>
                        </a:spcBef>
                        <a:spcAft>
                          <a:spcPts val="0"/>
                        </a:spcAft>
                      </a:pPr>
                      <a:r>
                        <a:rPr lang="lt-LT" sz="1500" b="0" i="0" u="none" strike="noStrike">
                          <a:effectLst/>
                          <a:latin typeface="Times New Roman" panose="02020603050405020304" pitchFamily="18" charset="0"/>
                          <a:ea typeface="Times New Roman" panose="02020603050405020304" pitchFamily="18" charset="0"/>
                          <a:cs typeface="Times New Roman" panose="02020603050405020304" pitchFamily="18" charset="0"/>
                        </a:rPr>
                        <a:t>Motyvacijos testas</a:t>
                      </a:r>
                      <a:endParaRPr lang="lt-LT" sz="2200" b="0" i="0" u="none" strike="noStrike">
                        <a:effectLst/>
                        <a:latin typeface="Arial" panose="020B0604020202020204" pitchFamily="34" charset="0"/>
                      </a:endParaRPr>
                    </a:p>
                  </a:txBody>
                  <a:tcPr marL="85292" marR="85292" marT="11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t">
                        <a:lnSpc>
                          <a:spcPct val="107000"/>
                        </a:lnSpc>
                        <a:spcBef>
                          <a:spcPts val="0"/>
                        </a:spcBef>
                        <a:spcAft>
                          <a:spcPts val="0"/>
                        </a:spcAft>
                      </a:pPr>
                      <a:r>
                        <a:rPr lang="lt-LT" sz="15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1 arba 2 papildomi balai</a:t>
                      </a:r>
                      <a:endParaRPr lang="lt-LT" sz="2200" b="0" i="0" u="none" strike="noStrike" dirty="0">
                        <a:effectLst/>
                        <a:latin typeface="Arial" panose="020B0604020202020204" pitchFamily="34" charset="0"/>
                      </a:endParaRPr>
                    </a:p>
                  </a:txBody>
                  <a:tcPr marL="85292" marR="85292" marT="1184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8979198"/>
                  </a:ext>
                </a:extLst>
              </a:tr>
            </a:tbl>
          </a:graphicData>
        </a:graphic>
      </p:graphicFrame>
    </p:spTree>
    <p:extLst>
      <p:ext uri="{BB962C8B-B14F-4D97-AF65-F5344CB8AC3E}">
        <p14:creationId xmlns:p14="http://schemas.microsoft.com/office/powerpoint/2010/main" val="6173460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5968800" y="680400"/>
            <a:ext cx="4670277" cy="4670277"/>
          </a:xfrm>
          <a:prstGeom prst="ellipse">
            <a:avLst/>
          </a:prstGeom>
          <a:blipFill>
            <a:blip r:embed="rId2"/>
            <a:srcRect/>
            <a:stretch>
              <a:fillRect t="-24925" b="-249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2666" y="359132"/>
            <a:ext cx="6435334" cy="584775"/>
          </a:xfrm>
          <a:prstGeom prst="rect">
            <a:avLst/>
          </a:prstGeom>
          <a:noFill/>
        </p:spPr>
        <p:txBody>
          <a:bodyPr wrap="square" rtlCol="0">
            <a:spAutoFit/>
          </a:bodyPr>
          <a:lstStyle/>
          <a:p>
            <a:r>
              <a:rPr lang="en-GB" sz="3200" b="1" dirty="0">
                <a:cs typeface="Times New Roman" panose="02020603050405020304" pitchFamily="18" charset="0"/>
              </a:rPr>
              <a:t>Student</a:t>
            </a:r>
            <a:r>
              <a:rPr lang="lt-LT" sz="3200" b="1" dirty="0">
                <a:cs typeface="Times New Roman" panose="02020603050405020304" pitchFamily="18" charset="0"/>
              </a:rPr>
              <a:t>ų skaičius I kurse</a:t>
            </a:r>
            <a:endParaRPr lang="en-US" sz="3200" dirty="0">
              <a:solidFill>
                <a:srgbClr val="262A34"/>
              </a:solidFill>
              <a:ea typeface="Georgia" charset="0"/>
              <a:cs typeface="Times New Roman" panose="02020603050405020304" pitchFamily="18" charset="0"/>
            </a:endParaRPr>
          </a:p>
        </p:txBody>
      </p:sp>
      <p:sp>
        <p:nvSpPr>
          <p:cNvPr id="4" name="Rectangle 3">
            <a:extLst>
              <a:ext uri="{FF2B5EF4-FFF2-40B4-BE49-F238E27FC236}">
                <a16:creationId xmlns:a16="http://schemas.microsoft.com/office/drawing/2014/main" id="{BF70AAD4-AFA9-4A54-AFEC-A3478DDD6EA4}"/>
              </a:ext>
            </a:extLst>
          </p:cNvPr>
          <p:cNvSpPr/>
          <p:nvPr/>
        </p:nvSpPr>
        <p:spPr>
          <a:xfrm>
            <a:off x="539037" y="1373368"/>
            <a:ext cx="5616375" cy="2308324"/>
          </a:xfrm>
          <a:prstGeom prst="rect">
            <a:avLst/>
          </a:prstGeom>
        </p:spPr>
        <p:txBody>
          <a:bodyPr wrap="square">
            <a:spAutoFit/>
          </a:bodyPr>
          <a:lstStyle/>
          <a:p>
            <a:r>
              <a:rPr lang="en-US" sz="2400" dirty="0">
                <a:cs typeface="Times New Roman" panose="02020603050405020304" pitchFamily="18" charset="0"/>
              </a:rPr>
              <a:t>26 student</a:t>
            </a:r>
            <a:r>
              <a:rPr lang="lt-LT" sz="2400" dirty="0">
                <a:cs typeface="Times New Roman" panose="02020603050405020304" pitchFamily="18" charset="0"/>
              </a:rPr>
              <a:t>ės</a:t>
            </a:r>
          </a:p>
          <a:p>
            <a:endParaRPr lang="lt-LT" sz="2400" dirty="0">
              <a:cs typeface="Times New Roman" panose="02020603050405020304" pitchFamily="18" charset="0"/>
            </a:endParaRPr>
          </a:p>
          <a:p>
            <a:pPr marL="342900" indent="-342900">
              <a:buFont typeface="Arial" panose="020B0604020202020204" pitchFamily="34" charset="0"/>
              <a:buChar char="•"/>
            </a:pPr>
            <a:r>
              <a:rPr lang="lt-LT" sz="2000" dirty="0">
                <a:cs typeface="Times New Roman" panose="02020603050405020304" pitchFamily="18" charset="0"/>
              </a:rPr>
              <a:t>dalyvavo </a:t>
            </a:r>
            <a:r>
              <a:rPr lang="lt-LT" sz="2000" dirty="0" err="1">
                <a:cs typeface="Times New Roman" panose="02020603050405020304" pitchFamily="18" charset="0"/>
              </a:rPr>
              <a:t>NordPlus</a:t>
            </a:r>
            <a:r>
              <a:rPr lang="lt-LT" sz="2000" dirty="0">
                <a:cs typeface="Times New Roman" panose="02020603050405020304" pitchFamily="18" charset="0"/>
              </a:rPr>
              <a:t> veiklose</a:t>
            </a:r>
          </a:p>
          <a:p>
            <a:pPr marL="342900" indent="-342900">
              <a:buFont typeface="Arial" panose="020B0604020202020204" pitchFamily="34" charset="0"/>
              <a:buChar char="•"/>
            </a:pPr>
            <a:r>
              <a:rPr lang="lt-LT" sz="2000" dirty="0">
                <a:cs typeface="Times New Roman" panose="02020603050405020304" pitchFamily="18" charset="0"/>
              </a:rPr>
              <a:t>vyko į mokyklas</a:t>
            </a:r>
            <a:endParaRPr lang="en-US" sz="2000" dirty="0">
              <a:cs typeface="Times New Roman" panose="02020603050405020304" pitchFamily="18" charset="0"/>
            </a:endParaRPr>
          </a:p>
          <a:p>
            <a:pPr marL="342900" indent="-342900">
              <a:buFont typeface="Arial" panose="020B0604020202020204" pitchFamily="34" charset="0"/>
              <a:buChar char="•"/>
            </a:pPr>
            <a:r>
              <a:rPr lang="en-US" sz="2000" dirty="0" err="1">
                <a:cs typeface="Times New Roman" panose="02020603050405020304" pitchFamily="18" charset="0"/>
              </a:rPr>
              <a:t>praktikos</a:t>
            </a:r>
            <a:r>
              <a:rPr lang="en-US" sz="2000" dirty="0">
                <a:cs typeface="Times New Roman" panose="02020603050405020304" pitchFamily="18" charset="0"/>
              </a:rPr>
              <a:t> </a:t>
            </a:r>
            <a:r>
              <a:rPr lang="en-US" sz="2000" dirty="0" err="1">
                <a:cs typeface="Times New Roman" panose="02020603050405020304" pitchFamily="18" charset="0"/>
              </a:rPr>
              <a:t>nuo</a:t>
            </a:r>
            <a:r>
              <a:rPr lang="en-US" sz="2000" dirty="0">
                <a:cs typeface="Times New Roman" panose="02020603050405020304" pitchFamily="18" charset="0"/>
              </a:rPr>
              <a:t> </a:t>
            </a:r>
            <a:r>
              <a:rPr lang="en-US" sz="2000" dirty="0" err="1">
                <a:cs typeface="Times New Roman" panose="02020603050405020304" pitchFamily="18" charset="0"/>
              </a:rPr>
              <a:t>vasario</a:t>
            </a:r>
            <a:r>
              <a:rPr lang="en-US" sz="2000" dirty="0">
                <a:cs typeface="Times New Roman" panose="02020603050405020304" pitchFamily="18" charset="0"/>
              </a:rPr>
              <a:t> m</a:t>
            </a:r>
            <a:r>
              <a:rPr lang="lt-LT" sz="2000" dirty="0" err="1">
                <a:cs typeface="Times New Roman" panose="02020603050405020304" pitchFamily="18" charset="0"/>
              </a:rPr>
              <a:t>ėn</a:t>
            </a:r>
            <a:r>
              <a:rPr lang="lt-LT" sz="2000" dirty="0">
                <a:cs typeface="Times New Roman" panose="02020603050405020304" pitchFamily="18" charset="0"/>
              </a:rPr>
              <a:t>.</a:t>
            </a:r>
          </a:p>
          <a:p>
            <a:endParaRPr lang="lt-LT" sz="3600" dirty="0">
              <a:cs typeface="Times New Roman" panose="02020603050405020304" pitchFamily="18" charset="0"/>
            </a:endParaRPr>
          </a:p>
        </p:txBody>
      </p:sp>
    </p:spTree>
    <p:extLst>
      <p:ext uri="{BB962C8B-B14F-4D97-AF65-F5344CB8AC3E}">
        <p14:creationId xmlns:p14="http://schemas.microsoft.com/office/powerpoint/2010/main" val="10014182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781E40"/>
        </a:solidFill>
        <a:effectLst/>
      </p:bgPr>
    </p:bg>
    <p:spTree>
      <p:nvGrpSpPr>
        <p:cNvPr id="1" name=""/>
        <p:cNvGrpSpPr/>
        <p:nvPr/>
      </p:nvGrpSpPr>
      <p:grpSpPr>
        <a:xfrm>
          <a:off x="0" y="0"/>
          <a:ext cx="0" cy="0"/>
          <a:chOff x="0" y="0"/>
          <a:chExt cx="0" cy="0"/>
        </a:xfrm>
      </p:grpSpPr>
      <p:grpSp>
        <p:nvGrpSpPr>
          <p:cNvPr id="2" name="Group 1"/>
          <p:cNvGrpSpPr/>
          <p:nvPr/>
        </p:nvGrpSpPr>
        <p:grpSpPr>
          <a:xfrm>
            <a:off x="778934" y="2033141"/>
            <a:ext cx="7586133" cy="2805842"/>
            <a:chOff x="778934" y="2033141"/>
            <a:chExt cx="7586133" cy="2805842"/>
          </a:xfrm>
        </p:grpSpPr>
        <p:sp>
          <p:nvSpPr>
            <p:cNvPr id="3" name="TextBox 2"/>
            <p:cNvSpPr txBox="1"/>
            <p:nvPr/>
          </p:nvSpPr>
          <p:spPr>
            <a:xfrm>
              <a:off x="778934" y="2033141"/>
              <a:ext cx="7586133" cy="1077218"/>
            </a:xfrm>
            <a:prstGeom prst="rect">
              <a:avLst/>
            </a:prstGeom>
            <a:noFill/>
          </p:spPr>
          <p:txBody>
            <a:bodyPr wrap="square" rtlCol="0">
              <a:spAutoFit/>
            </a:bodyPr>
            <a:lstStyle/>
            <a:p>
              <a:pPr algn="ctr"/>
              <a:r>
                <a:rPr lang="lt-LT" sz="6400" dirty="0">
                  <a:solidFill>
                    <a:schemeClr val="bg1"/>
                  </a:solidFill>
                  <a:latin typeface="Georgia" charset="0"/>
                  <a:ea typeface="Georgia" charset="0"/>
                  <a:cs typeface="Georgia" charset="0"/>
                </a:rPr>
                <a:t>Ačiū</a:t>
              </a:r>
              <a:r>
                <a:rPr lang="ru-RU" sz="6400" dirty="0">
                  <a:solidFill>
                    <a:schemeClr val="bg1"/>
                  </a:solidFill>
                  <a:latin typeface="Georgia" charset="0"/>
                  <a:ea typeface="Georgia" charset="0"/>
                  <a:cs typeface="Georgia" charset="0"/>
                </a:rPr>
                <a:t>, </a:t>
              </a:r>
              <a:r>
                <a:rPr lang="lt-LT" sz="6400" dirty="0">
                  <a:solidFill>
                    <a:schemeClr val="bg1"/>
                  </a:solidFill>
                  <a:latin typeface="Georgia" charset="0"/>
                  <a:ea typeface="Georgia" charset="0"/>
                  <a:cs typeface="Georgia" charset="0"/>
                </a:rPr>
                <a:t>kad klausėtės </a:t>
              </a:r>
              <a:endParaRPr lang="en-US" sz="6400" dirty="0">
                <a:solidFill>
                  <a:schemeClr val="bg1"/>
                </a:solidFill>
                <a:latin typeface="Georgia" charset="0"/>
                <a:ea typeface="Georgia" charset="0"/>
                <a:cs typeface="Georgia" charset="0"/>
              </a:endParaRP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44056" y="4689917"/>
              <a:ext cx="1055888" cy="149066"/>
            </a:xfrm>
            <a:prstGeom prst="rect">
              <a:avLst/>
            </a:prstGeom>
          </p:spPr>
        </p:pic>
      </p:grpSp>
    </p:spTree>
    <p:extLst>
      <p:ext uri="{BB962C8B-B14F-4D97-AF65-F5344CB8AC3E}">
        <p14:creationId xmlns:p14="http://schemas.microsoft.com/office/powerpoint/2010/main" val="754582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Oval 12"/>
          <p:cNvSpPr/>
          <p:nvPr/>
        </p:nvSpPr>
        <p:spPr>
          <a:xfrm>
            <a:off x="5968851" y="680049"/>
            <a:ext cx="4670277" cy="4670277"/>
          </a:xfrm>
          <a:prstGeom prst="ellipse">
            <a:avLst/>
          </a:prstGeom>
          <a:blipFill>
            <a:blip r:embed="rId2"/>
            <a:srcRect/>
            <a:stretch>
              <a:fillRect l="-24916" r="-249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2667" y="359132"/>
            <a:ext cx="5913478" cy="615553"/>
          </a:xfrm>
          <a:prstGeom prst="rect">
            <a:avLst/>
          </a:prstGeom>
          <a:noFill/>
        </p:spPr>
        <p:txBody>
          <a:bodyPr wrap="square" rtlCol="0">
            <a:spAutoFit/>
          </a:bodyPr>
          <a:lstStyle/>
          <a:p>
            <a:r>
              <a:rPr lang="en-US" sz="3400" dirty="0" err="1">
                <a:solidFill>
                  <a:srgbClr val="262A34"/>
                </a:solidFill>
                <a:ea typeface="Georgia" charset="0"/>
                <a:cs typeface="Georgia" charset="0"/>
              </a:rPr>
              <a:t>Programos</a:t>
            </a:r>
            <a:r>
              <a:rPr lang="en-US" sz="3400" dirty="0">
                <a:solidFill>
                  <a:srgbClr val="262A34"/>
                </a:solidFill>
                <a:ea typeface="Georgia" charset="0"/>
                <a:cs typeface="Georgia" charset="0"/>
              </a:rPr>
              <a:t> id</a:t>
            </a:r>
            <a:r>
              <a:rPr lang="lt-LT" sz="3400" dirty="0">
                <a:solidFill>
                  <a:srgbClr val="262A34"/>
                </a:solidFill>
                <a:ea typeface="Georgia" charset="0"/>
                <a:cs typeface="Georgia" charset="0"/>
              </a:rPr>
              <a:t>ėja</a:t>
            </a:r>
            <a:endParaRPr lang="en-US" sz="3400" dirty="0">
              <a:solidFill>
                <a:srgbClr val="262A34"/>
              </a:solidFill>
              <a:ea typeface="Georgia" charset="0"/>
              <a:cs typeface="Georgia" charset="0"/>
            </a:endParaRPr>
          </a:p>
        </p:txBody>
      </p:sp>
      <p:grpSp>
        <p:nvGrpSpPr>
          <p:cNvPr id="11" name="Group 10"/>
          <p:cNvGrpSpPr/>
          <p:nvPr/>
        </p:nvGrpSpPr>
        <p:grpSpPr>
          <a:xfrm>
            <a:off x="529168" y="4168247"/>
            <a:ext cx="1114430" cy="639604"/>
            <a:chOff x="863595" y="4165072"/>
            <a:chExt cx="1114430" cy="639604"/>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95" y="4165072"/>
              <a:ext cx="1114430" cy="422374"/>
            </a:xfrm>
            <a:prstGeom prst="rect">
              <a:avLst/>
            </a:prstGeom>
          </p:spPr>
        </p:pic>
        <p:pic>
          <p:nvPicPr>
            <p:cNvPr id="16" name="Picture 15"/>
            <p:cNvPicPr>
              <a:picLocks noChangeAspect="1"/>
            </p:cNvPicPr>
            <p:nvPr/>
          </p:nvPicPr>
          <p:blipFill>
            <a:blip r:embed="rId4"/>
            <a:stretch>
              <a:fillRect/>
            </a:stretch>
          </p:blipFill>
          <p:spPr>
            <a:xfrm>
              <a:off x="863595" y="4676088"/>
              <a:ext cx="1114430" cy="128588"/>
            </a:xfrm>
            <a:prstGeom prst="rect">
              <a:avLst/>
            </a:prstGeom>
          </p:spPr>
        </p:pic>
      </p:grpSp>
      <p:sp>
        <p:nvSpPr>
          <p:cNvPr id="4" name="Rectangle 3">
            <a:extLst>
              <a:ext uri="{FF2B5EF4-FFF2-40B4-BE49-F238E27FC236}">
                <a16:creationId xmlns:a16="http://schemas.microsoft.com/office/drawing/2014/main" id="{737FC1C4-5487-4E08-85E3-3FE88A2B762F}"/>
              </a:ext>
            </a:extLst>
          </p:cNvPr>
          <p:cNvSpPr/>
          <p:nvPr/>
        </p:nvSpPr>
        <p:spPr>
          <a:xfrm>
            <a:off x="295564" y="1255400"/>
            <a:ext cx="5673287" cy="2246769"/>
          </a:xfrm>
          <a:prstGeom prst="rect">
            <a:avLst/>
          </a:prstGeom>
        </p:spPr>
        <p:txBody>
          <a:bodyPr wrap="square">
            <a:spAutoFit/>
          </a:bodyPr>
          <a:lstStyle/>
          <a:p>
            <a:pPr marL="342900" indent="-342900">
              <a:buFont typeface="Arial" panose="020B0604020202020204" pitchFamily="34" charset="0"/>
              <a:buChar char="•"/>
            </a:pPr>
            <a:r>
              <a:rPr lang="en-US" sz="2000" dirty="0" err="1"/>
              <a:t>Kaune</a:t>
            </a:r>
            <a:r>
              <a:rPr lang="en-US" sz="2000" dirty="0"/>
              <a:t> </a:t>
            </a:r>
            <a:r>
              <a:rPr lang="en-US" sz="2000" dirty="0" err="1"/>
              <a:t>nebuvo</a:t>
            </a:r>
            <a:r>
              <a:rPr lang="en-US" sz="2000" dirty="0"/>
              <a:t> </a:t>
            </a:r>
            <a:r>
              <a:rPr lang="en-US" sz="2000" dirty="0" err="1"/>
              <a:t>rengiami</a:t>
            </a:r>
            <a:r>
              <a:rPr lang="en-US" sz="2000" dirty="0"/>
              <a:t> </a:t>
            </a:r>
            <a:r>
              <a:rPr lang="en-US" sz="2000" dirty="0" err="1"/>
              <a:t>pradinio</a:t>
            </a:r>
            <a:r>
              <a:rPr lang="en-US" sz="2000" dirty="0"/>
              <a:t> </a:t>
            </a:r>
            <a:r>
              <a:rPr lang="en-US" sz="2000" dirty="0" err="1"/>
              <a:t>ugdymo</a:t>
            </a:r>
            <a:r>
              <a:rPr lang="en-US" sz="2000" dirty="0"/>
              <a:t> </a:t>
            </a:r>
            <a:r>
              <a:rPr lang="en-US" sz="2000" dirty="0" err="1"/>
              <a:t>pedagogai</a:t>
            </a:r>
            <a:endParaRPr lang="en-US" sz="2000" dirty="0"/>
          </a:p>
          <a:p>
            <a:pPr marL="342900" indent="-342900">
              <a:buFont typeface="Arial" panose="020B0604020202020204" pitchFamily="34" charset="0"/>
              <a:buChar char="•"/>
            </a:pPr>
            <a:r>
              <a:rPr lang="en-US" sz="2000" dirty="0"/>
              <a:t>Poky</a:t>
            </a:r>
            <a:r>
              <a:rPr lang="lt-LT" sz="2000" dirty="0" err="1"/>
              <a:t>čiai</a:t>
            </a:r>
            <a:r>
              <a:rPr lang="lt-LT" sz="2000" dirty="0"/>
              <a:t> ugdymo kontekste (mokytojų rengimui, pedagogo veiklai)</a:t>
            </a:r>
            <a:endParaRPr lang="en-US" sz="2000" dirty="0"/>
          </a:p>
          <a:p>
            <a:pPr marL="342900" indent="-342900">
              <a:buFont typeface="Arial" panose="020B0604020202020204" pitchFamily="34" charset="0"/>
              <a:buChar char="•"/>
            </a:pPr>
            <a:r>
              <a:rPr lang="en-US" sz="2000" dirty="0" err="1"/>
              <a:t>Akademinio</a:t>
            </a:r>
            <a:r>
              <a:rPr lang="en-US" sz="2000" dirty="0"/>
              <a:t> </a:t>
            </a:r>
            <a:r>
              <a:rPr lang="en-US" sz="2000" dirty="0" err="1"/>
              <a:t>potencialo</a:t>
            </a:r>
            <a:r>
              <a:rPr lang="en-US" sz="2000" dirty="0"/>
              <a:t> </a:t>
            </a:r>
            <a:r>
              <a:rPr lang="lt-LT" sz="2000" dirty="0"/>
              <a:t>pokyčiai po LEU prijungimo prie VDU</a:t>
            </a:r>
          </a:p>
          <a:p>
            <a:pPr marL="342900" indent="-342900">
              <a:buFont typeface="Arial" panose="020B0604020202020204" pitchFamily="34" charset="0"/>
              <a:buChar char="•"/>
            </a:pPr>
            <a:r>
              <a:rPr lang="lt-LT" sz="2000" dirty="0"/>
              <a:t>Situacija rinkoje</a:t>
            </a:r>
          </a:p>
        </p:txBody>
      </p:sp>
    </p:spTree>
    <p:extLst>
      <p:ext uri="{BB962C8B-B14F-4D97-AF65-F5344CB8AC3E}">
        <p14:creationId xmlns:p14="http://schemas.microsoft.com/office/powerpoint/2010/main" val="4750422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Oval 12"/>
          <p:cNvSpPr/>
          <p:nvPr/>
        </p:nvSpPr>
        <p:spPr>
          <a:xfrm>
            <a:off x="5791870" y="137574"/>
            <a:ext cx="4670277" cy="4670277"/>
          </a:xfrm>
          <a:prstGeom prst="ellipse">
            <a:avLst/>
          </a:prstGeom>
          <a:blipFill>
            <a:blip r:embed="rId2"/>
            <a:srcRect/>
            <a:stretch>
              <a:fillRect l="-24916" r="-249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29168" y="4168247"/>
            <a:ext cx="1114430" cy="639604"/>
            <a:chOff x="863595" y="4165072"/>
            <a:chExt cx="1114430" cy="639604"/>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95" y="4165072"/>
              <a:ext cx="1114430" cy="422374"/>
            </a:xfrm>
            <a:prstGeom prst="rect">
              <a:avLst/>
            </a:prstGeom>
          </p:spPr>
        </p:pic>
        <p:pic>
          <p:nvPicPr>
            <p:cNvPr id="16" name="Picture 15"/>
            <p:cNvPicPr>
              <a:picLocks noChangeAspect="1"/>
            </p:cNvPicPr>
            <p:nvPr/>
          </p:nvPicPr>
          <p:blipFill>
            <a:blip r:embed="rId4"/>
            <a:stretch>
              <a:fillRect/>
            </a:stretch>
          </p:blipFill>
          <p:spPr>
            <a:xfrm>
              <a:off x="863595" y="4676088"/>
              <a:ext cx="1114430" cy="128588"/>
            </a:xfrm>
            <a:prstGeom prst="rect">
              <a:avLst/>
            </a:prstGeom>
          </p:spPr>
        </p:pic>
      </p:grpSp>
      <p:sp>
        <p:nvSpPr>
          <p:cNvPr id="7" name="TextBox 6">
            <a:extLst>
              <a:ext uri="{FF2B5EF4-FFF2-40B4-BE49-F238E27FC236}">
                <a16:creationId xmlns:a16="http://schemas.microsoft.com/office/drawing/2014/main" id="{FE9B9F44-E205-48C3-BCB1-A99200D5CAC7}"/>
              </a:ext>
            </a:extLst>
          </p:cNvPr>
          <p:cNvSpPr txBox="1"/>
          <p:nvPr/>
        </p:nvSpPr>
        <p:spPr>
          <a:xfrm>
            <a:off x="422667" y="359132"/>
            <a:ext cx="5222760" cy="615553"/>
          </a:xfrm>
          <a:prstGeom prst="rect">
            <a:avLst/>
          </a:prstGeom>
          <a:noFill/>
        </p:spPr>
        <p:txBody>
          <a:bodyPr wrap="square" rtlCol="0">
            <a:spAutoFit/>
          </a:bodyPr>
          <a:lstStyle/>
          <a:p>
            <a:r>
              <a:rPr lang="lt-LT" sz="3400" dirty="0">
                <a:solidFill>
                  <a:srgbClr val="262A34"/>
                </a:solidFill>
                <a:ea typeface="Georgia" charset="0"/>
                <a:cs typeface="Georgia" charset="0"/>
              </a:rPr>
              <a:t>Siekis </a:t>
            </a:r>
            <a:r>
              <a:rPr lang="en-US" sz="3400" dirty="0">
                <a:solidFill>
                  <a:srgbClr val="262A34"/>
                </a:solidFill>
                <a:ea typeface="Georgia" charset="0"/>
                <a:cs typeface="Georgia" charset="0"/>
              </a:rPr>
              <a:t>(1)</a:t>
            </a:r>
          </a:p>
        </p:txBody>
      </p:sp>
      <p:sp>
        <p:nvSpPr>
          <p:cNvPr id="2" name="Rectangle 1">
            <a:extLst>
              <a:ext uri="{FF2B5EF4-FFF2-40B4-BE49-F238E27FC236}">
                <a16:creationId xmlns:a16="http://schemas.microsoft.com/office/drawing/2014/main" id="{58651761-9592-4A92-908C-3DA317165A07}"/>
              </a:ext>
            </a:extLst>
          </p:cNvPr>
          <p:cNvSpPr/>
          <p:nvPr/>
        </p:nvSpPr>
        <p:spPr>
          <a:xfrm>
            <a:off x="121298" y="1063294"/>
            <a:ext cx="5670571" cy="4062651"/>
          </a:xfrm>
          <a:prstGeom prst="rect">
            <a:avLst/>
          </a:prstGeom>
        </p:spPr>
        <p:txBody>
          <a:bodyPr wrap="square">
            <a:spAutoFit/>
          </a:bodyPr>
          <a:lstStyle/>
          <a:p>
            <a:pPr marL="285750" lvl="0" indent="-285750">
              <a:buFont typeface="Arial" panose="020B0604020202020204" pitchFamily="34" charset="0"/>
              <a:buChar char="•"/>
            </a:pPr>
            <a:r>
              <a:rPr lang="lt-LT" sz="2000" dirty="0"/>
              <a:t>Užtikrinamas </a:t>
            </a:r>
            <a:r>
              <a:rPr lang="lt-LT" sz="2000" b="1" dirty="0"/>
              <a:t>holistinis kompetencijų ugdymas</a:t>
            </a:r>
            <a:r>
              <a:rPr lang="lt-LT" sz="2000" dirty="0"/>
              <a:t>.</a:t>
            </a:r>
          </a:p>
          <a:p>
            <a:pPr marL="285750" lvl="0" indent="-285750">
              <a:buFont typeface="Arial" panose="020B0604020202020204" pitchFamily="34" charset="0"/>
              <a:buChar char="•"/>
            </a:pPr>
            <a:r>
              <a:rPr lang="lt-LT" sz="2000" dirty="0"/>
              <a:t>Akcentuojama </a:t>
            </a:r>
            <a:r>
              <a:rPr lang="lt-LT" sz="2000" b="1" dirty="0" err="1"/>
              <a:t>įtrauktis</a:t>
            </a:r>
            <a:r>
              <a:rPr lang="lt-LT" sz="2000" b="1" dirty="0"/>
              <a:t> ir ugdymo poreikių įvairovė</a:t>
            </a:r>
            <a:r>
              <a:rPr lang="lt-LT" sz="2000" dirty="0"/>
              <a:t> </a:t>
            </a:r>
            <a:r>
              <a:rPr lang="en-GB" sz="2000" dirty="0"/>
              <a:t>(</a:t>
            </a:r>
            <a:r>
              <a:rPr lang="lt-LT" sz="2000" dirty="0"/>
              <a:t>lyties, tautybės, kultūros, socialinės padėties, gebėjimų</a:t>
            </a:r>
            <a:r>
              <a:rPr lang="en-GB" sz="2000" dirty="0"/>
              <a:t>)</a:t>
            </a:r>
            <a:endParaRPr lang="lt-LT" sz="2000" dirty="0"/>
          </a:p>
          <a:p>
            <a:pPr marL="285750" lvl="0" indent="-285750">
              <a:buFont typeface="Arial" panose="020B0604020202020204" pitchFamily="34" charset="0"/>
              <a:buChar char="•"/>
            </a:pPr>
            <a:r>
              <a:rPr lang="lt-LT" sz="2000" dirty="0"/>
              <a:t>Taikomi </a:t>
            </a:r>
            <a:r>
              <a:rPr lang="lt-LT" sz="2000" b="1" dirty="0"/>
              <a:t>naujos ugdymo strategijos ir metodai</a:t>
            </a:r>
            <a:r>
              <a:rPr lang="lt-LT" sz="2000" dirty="0"/>
              <a:t>: integruotas, aktyvus, probleminis mokymas(</a:t>
            </a:r>
            <a:r>
              <a:rPr lang="lt-LT" sz="2000" dirty="0" err="1"/>
              <a:t>is</a:t>
            </a:r>
            <a:r>
              <a:rPr lang="lt-LT" sz="2000" dirty="0"/>
              <a:t>), verslumo ir kūrybiškumo ugdymas</a:t>
            </a:r>
          </a:p>
          <a:p>
            <a:pPr marL="285750" lvl="0" indent="-285750">
              <a:buFont typeface="Arial" panose="020B0604020202020204" pitchFamily="34" charset="0"/>
              <a:buChar char="•"/>
            </a:pPr>
            <a:r>
              <a:rPr lang="lt-LT" sz="2000" dirty="0"/>
              <a:t>Naudojant </a:t>
            </a:r>
            <a:r>
              <a:rPr lang="lt-LT" sz="2000" b="1" i="1" dirty="0" err="1"/>
              <a:t>Artes</a:t>
            </a:r>
            <a:r>
              <a:rPr lang="lt-LT" sz="2000" b="1" i="1" dirty="0"/>
              <a:t> liberales</a:t>
            </a:r>
            <a:r>
              <a:rPr lang="lt-LT" sz="2000" b="1" dirty="0"/>
              <a:t> </a:t>
            </a:r>
            <a:r>
              <a:rPr lang="lt-LT" sz="2000" dirty="0"/>
              <a:t>teikiamas galimybes, būsimiems mokytojams suteikiamas platesnis ir tarpdisciplininis išsilavinimas (įgyjant verslumo, kūrybiškumo, vadybinių kompetencijų), kuris ateityje sudarytų prielaidas įvairiapusei karjerai  </a:t>
            </a:r>
          </a:p>
          <a:p>
            <a:endParaRPr lang="lt-LT" sz="1800" dirty="0">
              <a:solidFill>
                <a:srgbClr val="262A34"/>
              </a:solidFill>
            </a:endParaRPr>
          </a:p>
        </p:txBody>
      </p:sp>
    </p:spTree>
    <p:extLst>
      <p:ext uri="{BB962C8B-B14F-4D97-AF65-F5344CB8AC3E}">
        <p14:creationId xmlns:p14="http://schemas.microsoft.com/office/powerpoint/2010/main" val="659266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Oval 12"/>
          <p:cNvSpPr/>
          <p:nvPr/>
        </p:nvSpPr>
        <p:spPr>
          <a:xfrm>
            <a:off x="5968851" y="240813"/>
            <a:ext cx="4670277" cy="4670277"/>
          </a:xfrm>
          <a:prstGeom prst="ellipse">
            <a:avLst/>
          </a:prstGeom>
          <a:blipFill>
            <a:blip r:embed="rId2"/>
            <a:srcRect/>
            <a:stretch>
              <a:fillRect l="-25141" r="-2514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2667" y="359132"/>
            <a:ext cx="5222760" cy="615553"/>
          </a:xfrm>
          <a:prstGeom prst="rect">
            <a:avLst/>
          </a:prstGeom>
          <a:noFill/>
        </p:spPr>
        <p:txBody>
          <a:bodyPr wrap="square" rtlCol="0">
            <a:spAutoFit/>
          </a:bodyPr>
          <a:lstStyle/>
          <a:p>
            <a:r>
              <a:rPr lang="lt-LT" sz="3400" dirty="0">
                <a:solidFill>
                  <a:srgbClr val="262A34"/>
                </a:solidFill>
                <a:ea typeface="Georgia" charset="0"/>
                <a:cs typeface="Georgia" charset="0"/>
              </a:rPr>
              <a:t>Siekis </a:t>
            </a:r>
            <a:r>
              <a:rPr lang="en-US" sz="3400" dirty="0">
                <a:solidFill>
                  <a:srgbClr val="262A34"/>
                </a:solidFill>
                <a:ea typeface="Georgia" charset="0"/>
                <a:cs typeface="Georgia" charset="0"/>
              </a:rPr>
              <a:t>(2)</a:t>
            </a:r>
          </a:p>
        </p:txBody>
      </p:sp>
      <p:grpSp>
        <p:nvGrpSpPr>
          <p:cNvPr id="11" name="Group 10"/>
          <p:cNvGrpSpPr/>
          <p:nvPr/>
        </p:nvGrpSpPr>
        <p:grpSpPr>
          <a:xfrm>
            <a:off x="529168" y="4168247"/>
            <a:ext cx="1114430" cy="639604"/>
            <a:chOff x="863595" y="4165072"/>
            <a:chExt cx="1114430" cy="639604"/>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95" y="4165072"/>
              <a:ext cx="1114430" cy="422374"/>
            </a:xfrm>
            <a:prstGeom prst="rect">
              <a:avLst/>
            </a:prstGeom>
          </p:spPr>
        </p:pic>
        <p:pic>
          <p:nvPicPr>
            <p:cNvPr id="16" name="Picture 15"/>
            <p:cNvPicPr>
              <a:picLocks noChangeAspect="1"/>
            </p:cNvPicPr>
            <p:nvPr/>
          </p:nvPicPr>
          <p:blipFill>
            <a:blip r:embed="rId4"/>
            <a:stretch>
              <a:fillRect/>
            </a:stretch>
          </p:blipFill>
          <p:spPr>
            <a:xfrm>
              <a:off x="863595" y="4676088"/>
              <a:ext cx="1114430" cy="128588"/>
            </a:xfrm>
            <a:prstGeom prst="rect">
              <a:avLst/>
            </a:prstGeom>
          </p:spPr>
        </p:pic>
      </p:grpSp>
      <p:sp>
        <p:nvSpPr>
          <p:cNvPr id="2" name="Rectangle 1">
            <a:extLst>
              <a:ext uri="{FF2B5EF4-FFF2-40B4-BE49-F238E27FC236}">
                <a16:creationId xmlns:a16="http://schemas.microsoft.com/office/drawing/2014/main" id="{37F7C85E-71BE-48F5-8AA0-4A7DDEDFA9CD}"/>
              </a:ext>
            </a:extLst>
          </p:cNvPr>
          <p:cNvSpPr/>
          <p:nvPr/>
        </p:nvSpPr>
        <p:spPr>
          <a:xfrm>
            <a:off x="167951" y="1130322"/>
            <a:ext cx="5701004" cy="3170099"/>
          </a:xfrm>
          <a:prstGeom prst="rect">
            <a:avLst/>
          </a:prstGeom>
        </p:spPr>
        <p:txBody>
          <a:bodyPr wrap="square">
            <a:spAutoFit/>
          </a:bodyPr>
          <a:lstStyle/>
          <a:p>
            <a:pPr marL="285750" lvl="0" indent="-285750">
              <a:buFont typeface="Arial" panose="020B0604020202020204" pitchFamily="34" charset="0"/>
              <a:buChar char="•"/>
            </a:pPr>
            <a:r>
              <a:rPr lang="lt-LT" sz="2000" dirty="0"/>
              <a:t>Plėtojama </a:t>
            </a:r>
            <a:r>
              <a:rPr lang="lt-LT" sz="2000" b="1" dirty="0"/>
              <a:t>užsienio kalbų mokymosi kompetencija </a:t>
            </a:r>
            <a:r>
              <a:rPr lang="lt-LT" sz="2000" dirty="0"/>
              <a:t>(pasiekiamas ne žemesnis nei C2 anglų kalbos lygis)</a:t>
            </a:r>
          </a:p>
          <a:p>
            <a:pPr marL="285750" lvl="0" indent="-285750">
              <a:buFont typeface="Arial" panose="020B0604020202020204" pitchFamily="34" charset="0"/>
              <a:buChar char="•"/>
            </a:pPr>
            <a:r>
              <a:rPr lang="lt-LT" sz="2000" dirty="0"/>
              <a:t>Pedagogų rengimui panaudojamas </a:t>
            </a:r>
            <a:r>
              <a:rPr lang="lt-LT" sz="2000" b="1" dirty="0"/>
              <a:t>tarptautinis mobilumas ir tarptautinė tinklaveika </a:t>
            </a:r>
            <a:r>
              <a:rPr lang="lt-LT" sz="2000" dirty="0"/>
              <a:t>(Erasmus+, </a:t>
            </a:r>
            <a:r>
              <a:rPr lang="lt-LT" sz="2000" dirty="0" err="1"/>
              <a:t>Nordplus</a:t>
            </a:r>
            <a:r>
              <a:rPr lang="lt-LT" sz="2000" dirty="0"/>
              <a:t>, dvišalės bendradarbiavimo sutartys su ES ir ne ES šalimis)</a:t>
            </a:r>
          </a:p>
          <a:p>
            <a:pPr marL="285750" lvl="0" indent="-285750">
              <a:buFont typeface="Arial" panose="020B0604020202020204" pitchFamily="34" charset="0"/>
              <a:buChar char="•"/>
            </a:pPr>
            <a:r>
              <a:rPr lang="lt-LT" sz="2000" dirty="0"/>
              <a:t>Privalomas </a:t>
            </a:r>
            <a:r>
              <a:rPr lang="lt-LT" sz="2000" b="1" dirty="0"/>
              <a:t>informacinių technologijų taikymas ugdymo procese</a:t>
            </a:r>
            <a:r>
              <a:rPr lang="lt-LT" sz="2000" dirty="0"/>
              <a:t> – naujų metodų, aplinkų kūrimas ir taikymas</a:t>
            </a:r>
          </a:p>
        </p:txBody>
      </p:sp>
    </p:spTree>
    <p:extLst>
      <p:ext uri="{BB962C8B-B14F-4D97-AF65-F5344CB8AC3E}">
        <p14:creationId xmlns:p14="http://schemas.microsoft.com/office/powerpoint/2010/main" val="13392605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Oval 12"/>
          <p:cNvSpPr/>
          <p:nvPr/>
        </p:nvSpPr>
        <p:spPr>
          <a:xfrm>
            <a:off x="5968851" y="263267"/>
            <a:ext cx="4670277" cy="4670277"/>
          </a:xfrm>
          <a:prstGeom prst="ellipse">
            <a:avLst/>
          </a:prstGeom>
          <a:blipFill>
            <a:blip r:embed="rId2"/>
            <a:srcRect/>
            <a:stretch>
              <a:fillRect l="-24916" r="-249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2666" y="359132"/>
            <a:ext cx="5206857" cy="615553"/>
          </a:xfrm>
          <a:prstGeom prst="rect">
            <a:avLst/>
          </a:prstGeom>
          <a:noFill/>
        </p:spPr>
        <p:txBody>
          <a:bodyPr wrap="square" rtlCol="0">
            <a:spAutoFit/>
          </a:bodyPr>
          <a:lstStyle/>
          <a:p>
            <a:r>
              <a:rPr lang="lt-LT" sz="3400" dirty="0">
                <a:solidFill>
                  <a:srgbClr val="262A34"/>
                </a:solidFill>
                <a:ea typeface="Georgia" charset="0"/>
                <a:cs typeface="Georgia" charset="0"/>
              </a:rPr>
              <a:t>Siekis </a:t>
            </a:r>
            <a:r>
              <a:rPr lang="en-US" sz="3400" dirty="0">
                <a:solidFill>
                  <a:srgbClr val="262A34"/>
                </a:solidFill>
                <a:ea typeface="Georgia" charset="0"/>
                <a:cs typeface="Georgia" charset="0"/>
              </a:rPr>
              <a:t>(</a:t>
            </a:r>
            <a:r>
              <a:rPr lang="ru-RU" sz="3400" dirty="0">
                <a:solidFill>
                  <a:srgbClr val="262A34"/>
                </a:solidFill>
                <a:ea typeface="Georgia" charset="0"/>
                <a:cs typeface="Georgia" charset="0"/>
              </a:rPr>
              <a:t>3</a:t>
            </a:r>
            <a:r>
              <a:rPr lang="en-US" sz="3400" dirty="0">
                <a:solidFill>
                  <a:srgbClr val="262A34"/>
                </a:solidFill>
                <a:ea typeface="Georgia" charset="0"/>
                <a:cs typeface="Georgia" charset="0"/>
              </a:rPr>
              <a:t>)</a:t>
            </a:r>
          </a:p>
        </p:txBody>
      </p:sp>
      <p:grpSp>
        <p:nvGrpSpPr>
          <p:cNvPr id="11" name="Group 10"/>
          <p:cNvGrpSpPr/>
          <p:nvPr/>
        </p:nvGrpSpPr>
        <p:grpSpPr>
          <a:xfrm>
            <a:off x="529168" y="4168247"/>
            <a:ext cx="1114430" cy="639604"/>
            <a:chOff x="863595" y="4165072"/>
            <a:chExt cx="1114430" cy="639604"/>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95" y="4165072"/>
              <a:ext cx="1114430" cy="422374"/>
            </a:xfrm>
            <a:prstGeom prst="rect">
              <a:avLst/>
            </a:prstGeom>
          </p:spPr>
        </p:pic>
        <p:pic>
          <p:nvPicPr>
            <p:cNvPr id="16" name="Picture 15"/>
            <p:cNvPicPr>
              <a:picLocks noChangeAspect="1"/>
            </p:cNvPicPr>
            <p:nvPr/>
          </p:nvPicPr>
          <p:blipFill>
            <a:blip r:embed="rId4"/>
            <a:stretch>
              <a:fillRect/>
            </a:stretch>
          </p:blipFill>
          <p:spPr>
            <a:xfrm>
              <a:off x="863595" y="4676088"/>
              <a:ext cx="1114430" cy="128588"/>
            </a:xfrm>
            <a:prstGeom prst="rect">
              <a:avLst/>
            </a:prstGeom>
          </p:spPr>
        </p:pic>
      </p:grpSp>
      <p:sp>
        <p:nvSpPr>
          <p:cNvPr id="2" name="Rectangle 1">
            <a:extLst>
              <a:ext uri="{FF2B5EF4-FFF2-40B4-BE49-F238E27FC236}">
                <a16:creationId xmlns:a16="http://schemas.microsoft.com/office/drawing/2014/main" id="{5278D8EF-278E-484F-B72B-47499A97C2A6}"/>
              </a:ext>
            </a:extLst>
          </p:cNvPr>
          <p:cNvSpPr/>
          <p:nvPr/>
        </p:nvSpPr>
        <p:spPr>
          <a:xfrm>
            <a:off x="249382" y="974685"/>
            <a:ext cx="5719469" cy="3170099"/>
          </a:xfrm>
          <a:prstGeom prst="rect">
            <a:avLst/>
          </a:prstGeom>
        </p:spPr>
        <p:txBody>
          <a:bodyPr wrap="square">
            <a:spAutoFit/>
          </a:bodyPr>
          <a:lstStyle/>
          <a:p>
            <a:pPr marL="285750" lvl="0" indent="-285750">
              <a:buFont typeface="Arial" panose="020B0604020202020204" pitchFamily="34" charset="0"/>
              <a:buChar char="•"/>
            </a:pPr>
            <a:r>
              <a:rPr lang="lt-LT" sz="2000" dirty="0"/>
              <a:t>Skatinamas </a:t>
            </a:r>
            <a:r>
              <a:rPr lang="lt-LT" sz="2000" b="1" dirty="0"/>
              <a:t>pedagoginių inovacijų kūrimas </a:t>
            </a:r>
            <a:r>
              <a:rPr lang="lt-LT" sz="2000" dirty="0"/>
              <a:t>(turinio, vadybos, metodų)</a:t>
            </a:r>
          </a:p>
          <a:p>
            <a:pPr marL="285750" lvl="0" indent="-285750">
              <a:buFont typeface="Arial" panose="020B0604020202020204" pitchFamily="34" charset="0"/>
              <a:buChar char="•"/>
            </a:pPr>
            <a:r>
              <a:rPr lang="lt-LT" sz="2000" dirty="0"/>
              <a:t>Plėtojama </a:t>
            </a:r>
            <a:r>
              <a:rPr lang="lt-LT" sz="2000" b="1" dirty="0"/>
              <a:t>tyrėjo kompetencija</a:t>
            </a:r>
            <a:r>
              <a:rPr lang="lt-LT" sz="2000" dirty="0"/>
              <a:t>. Programoje bus ugdomas gebėjimas planuoti, organizuoti ir vykdyti mokslinius tyrimus ir remiantis jų rezultatais nustatyti mokymosi trikdžius, vertinti procesą bei duomenimis grįsti tolesnę ugdymo praktiką, įtraukti tyrimų etiką atliekant bet kokius tyrimus.</a:t>
            </a:r>
          </a:p>
          <a:p>
            <a:pPr marL="285750" lvl="0" indent="-285750">
              <a:buFont typeface="Arial" panose="020B0604020202020204" pitchFamily="34" charset="0"/>
              <a:buChar char="•"/>
            </a:pPr>
            <a:r>
              <a:rPr lang="lt-LT" sz="2000" dirty="0"/>
              <a:t>Ypatingas dėmesys bus skiriamas </a:t>
            </a:r>
            <a:r>
              <a:rPr lang="lt-LT" sz="2000" b="1" dirty="0"/>
              <a:t>bendrųjų gebėjimų plėtotei</a:t>
            </a:r>
          </a:p>
        </p:txBody>
      </p:sp>
    </p:spTree>
    <p:extLst>
      <p:ext uri="{BB962C8B-B14F-4D97-AF65-F5344CB8AC3E}">
        <p14:creationId xmlns:p14="http://schemas.microsoft.com/office/powerpoint/2010/main" val="31631376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F9C6E-050B-416E-AD2A-2B633548E59C}"/>
              </a:ext>
            </a:extLst>
          </p:cNvPr>
          <p:cNvSpPr>
            <a:spLocks noGrp="1"/>
          </p:cNvSpPr>
          <p:nvPr>
            <p:ph type="title"/>
          </p:nvPr>
        </p:nvSpPr>
        <p:spPr/>
        <p:txBody>
          <a:bodyPr/>
          <a:lstStyle/>
          <a:p>
            <a:endParaRPr lang="lt-LT"/>
          </a:p>
        </p:txBody>
      </p:sp>
      <p:sp>
        <p:nvSpPr>
          <p:cNvPr id="3" name="Content Placeholder 2">
            <a:extLst>
              <a:ext uri="{FF2B5EF4-FFF2-40B4-BE49-F238E27FC236}">
                <a16:creationId xmlns:a16="http://schemas.microsoft.com/office/drawing/2014/main" id="{ADAB09DC-6750-412F-AF3B-5CEADA8B9B71}"/>
              </a:ext>
            </a:extLst>
          </p:cNvPr>
          <p:cNvSpPr>
            <a:spLocks noGrp="1"/>
          </p:cNvSpPr>
          <p:nvPr>
            <p:ph idx="1"/>
          </p:nvPr>
        </p:nvSpPr>
        <p:spPr/>
        <p:txBody>
          <a:bodyPr/>
          <a:lstStyle/>
          <a:p>
            <a:endParaRPr lang="lt-LT"/>
          </a:p>
        </p:txBody>
      </p:sp>
      <p:graphicFrame>
        <p:nvGraphicFramePr>
          <p:cNvPr id="4" name="Diagram 3">
            <a:extLst>
              <a:ext uri="{FF2B5EF4-FFF2-40B4-BE49-F238E27FC236}">
                <a16:creationId xmlns:a16="http://schemas.microsoft.com/office/drawing/2014/main" id="{C87510C4-2D2A-4DB0-B85A-438D330A1FDC}"/>
              </a:ext>
            </a:extLst>
          </p:cNvPr>
          <p:cNvGraphicFramePr/>
          <p:nvPr>
            <p:extLst>
              <p:ext uri="{D42A27DB-BD31-4B8C-83A1-F6EECF244321}">
                <p14:modId xmlns:p14="http://schemas.microsoft.com/office/powerpoint/2010/main" val="1461256830"/>
              </p:ext>
            </p:extLst>
          </p:nvPr>
        </p:nvGraphicFramePr>
        <p:xfrm>
          <a:off x="83976" y="0"/>
          <a:ext cx="9060024" cy="506652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2032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Oval 12"/>
          <p:cNvSpPr/>
          <p:nvPr/>
        </p:nvSpPr>
        <p:spPr>
          <a:xfrm>
            <a:off x="5968851" y="263267"/>
            <a:ext cx="4670277" cy="4670277"/>
          </a:xfrm>
          <a:prstGeom prst="ellipse">
            <a:avLst/>
          </a:prstGeom>
          <a:blipFill>
            <a:blip r:embed="rId2"/>
            <a:srcRect/>
            <a:stretch>
              <a:fillRect l="-24916" r="-249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2666" y="359132"/>
            <a:ext cx="5206857" cy="615553"/>
          </a:xfrm>
          <a:prstGeom prst="rect">
            <a:avLst/>
          </a:prstGeom>
          <a:noFill/>
        </p:spPr>
        <p:txBody>
          <a:bodyPr wrap="square" rtlCol="0">
            <a:spAutoFit/>
          </a:bodyPr>
          <a:lstStyle/>
          <a:p>
            <a:r>
              <a:rPr lang="lt-LT" sz="3400" dirty="0">
                <a:solidFill>
                  <a:srgbClr val="262A34"/>
                </a:solidFill>
                <a:ea typeface="Georgia" charset="0"/>
                <a:cs typeface="Georgia" charset="0"/>
              </a:rPr>
              <a:t>Rengimo principai</a:t>
            </a:r>
            <a:endParaRPr lang="en-US" sz="3400" dirty="0">
              <a:solidFill>
                <a:srgbClr val="262A34"/>
              </a:solidFill>
              <a:ea typeface="Georgia" charset="0"/>
              <a:cs typeface="Georgia" charset="0"/>
            </a:endParaRPr>
          </a:p>
        </p:txBody>
      </p:sp>
      <p:grpSp>
        <p:nvGrpSpPr>
          <p:cNvPr id="11" name="Group 10"/>
          <p:cNvGrpSpPr/>
          <p:nvPr/>
        </p:nvGrpSpPr>
        <p:grpSpPr>
          <a:xfrm>
            <a:off x="529168" y="4168247"/>
            <a:ext cx="1114430" cy="639604"/>
            <a:chOff x="863595" y="4165072"/>
            <a:chExt cx="1114430" cy="639604"/>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95" y="4165072"/>
              <a:ext cx="1114430" cy="422374"/>
            </a:xfrm>
            <a:prstGeom prst="rect">
              <a:avLst/>
            </a:prstGeom>
          </p:spPr>
        </p:pic>
        <p:pic>
          <p:nvPicPr>
            <p:cNvPr id="16" name="Picture 15"/>
            <p:cNvPicPr>
              <a:picLocks noChangeAspect="1"/>
            </p:cNvPicPr>
            <p:nvPr/>
          </p:nvPicPr>
          <p:blipFill>
            <a:blip r:embed="rId4"/>
            <a:stretch>
              <a:fillRect/>
            </a:stretch>
          </p:blipFill>
          <p:spPr>
            <a:xfrm>
              <a:off x="863595" y="4676088"/>
              <a:ext cx="1114430" cy="128588"/>
            </a:xfrm>
            <a:prstGeom prst="rect">
              <a:avLst/>
            </a:prstGeom>
          </p:spPr>
        </p:pic>
      </p:grpSp>
      <p:sp>
        <p:nvSpPr>
          <p:cNvPr id="5" name="Content Placeholder 4">
            <a:extLst>
              <a:ext uri="{FF2B5EF4-FFF2-40B4-BE49-F238E27FC236}">
                <a16:creationId xmlns:a16="http://schemas.microsoft.com/office/drawing/2014/main" id="{356BFF96-B2E8-49E6-8FCA-8C126880A624}"/>
              </a:ext>
            </a:extLst>
          </p:cNvPr>
          <p:cNvSpPr>
            <a:spLocks noGrp="1"/>
          </p:cNvSpPr>
          <p:nvPr>
            <p:ph idx="1"/>
          </p:nvPr>
        </p:nvSpPr>
        <p:spPr>
          <a:xfrm>
            <a:off x="628650" y="1369219"/>
            <a:ext cx="5340201" cy="3263504"/>
          </a:xfrm>
        </p:spPr>
        <p:txBody>
          <a:bodyPr>
            <a:normAutofit lnSpcReduction="10000"/>
          </a:bodyPr>
          <a:lstStyle/>
          <a:p>
            <a:r>
              <a:rPr lang="lt-LT" i="1" dirty="0"/>
              <a:t>Visapusiškas vaiko pažinimas, individualus vaiko pažangos vertinimas </a:t>
            </a:r>
          </a:p>
          <a:p>
            <a:r>
              <a:rPr lang="lt-LT" i="1" dirty="0"/>
              <a:t>Ugdomi gebėjimai integruoti skirtingų ugdymo sričių žinias</a:t>
            </a:r>
          </a:p>
          <a:p>
            <a:r>
              <a:rPr lang="lt-LT" i="1" dirty="0"/>
              <a:t>Šiuolaikinių ugdymo principų, strategijų, naujausių technologijų taikymas planuojant ir realizuojant ugdymo procesą</a:t>
            </a:r>
          </a:p>
          <a:p>
            <a:r>
              <a:rPr lang="lt-LT" i="1" dirty="0"/>
              <a:t>Tarptautiškumas ir </a:t>
            </a:r>
            <a:r>
              <a:rPr lang="lt-LT" i="1" dirty="0" err="1"/>
              <a:t>tarpkultūriškumas</a:t>
            </a:r>
            <a:r>
              <a:rPr lang="lt-LT" i="1" dirty="0"/>
              <a:t>.</a:t>
            </a:r>
          </a:p>
          <a:p>
            <a:r>
              <a:rPr lang="lt-LT" i="1" dirty="0"/>
              <a:t>Bendravimas ir bendradarbiavimas</a:t>
            </a:r>
            <a:endParaRPr lang="en-US" i="1" dirty="0"/>
          </a:p>
          <a:p>
            <a:r>
              <a:rPr lang="en-US" i="1" dirty="0"/>
              <a:t>Artes </a:t>
            </a:r>
            <a:r>
              <a:rPr lang="en-US" i="1" dirty="0" err="1"/>
              <a:t>Liberales</a:t>
            </a:r>
            <a:endParaRPr lang="lt-LT" dirty="0"/>
          </a:p>
        </p:txBody>
      </p:sp>
    </p:spTree>
    <p:extLst>
      <p:ext uri="{BB962C8B-B14F-4D97-AF65-F5344CB8AC3E}">
        <p14:creationId xmlns:p14="http://schemas.microsoft.com/office/powerpoint/2010/main" val="896998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Oval 12"/>
          <p:cNvSpPr/>
          <p:nvPr/>
        </p:nvSpPr>
        <p:spPr>
          <a:xfrm>
            <a:off x="5968800" y="680400"/>
            <a:ext cx="4670277" cy="4670277"/>
          </a:xfrm>
          <a:prstGeom prst="ellipse">
            <a:avLst/>
          </a:prstGeom>
          <a:blipFill>
            <a:blip r:embed="rId2"/>
            <a:srcRect/>
            <a:stretch>
              <a:fillRect t="-24925" b="-24925"/>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2666" y="359132"/>
            <a:ext cx="6435334" cy="1077218"/>
          </a:xfrm>
          <a:prstGeom prst="rect">
            <a:avLst/>
          </a:prstGeom>
          <a:noFill/>
        </p:spPr>
        <p:txBody>
          <a:bodyPr wrap="square" rtlCol="0">
            <a:spAutoFit/>
          </a:bodyPr>
          <a:lstStyle/>
          <a:p>
            <a:r>
              <a:rPr lang="lt-LT" sz="3200" b="1" dirty="0">
                <a:cs typeface="Times New Roman" panose="02020603050405020304" pitchFamily="18" charset="0"/>
              </a:rPr>
              <a:t>Pradinio ugdymo programos paskirtis:</a:t>
            </a:r>
            <a:r>
              <a:rPr lang="lt-LT" sz="3200" dirty="0">
                <a:cs typeface="Times New Roman" panose="02020603050405020304" pitchFamily="18" charset="0"/>
              </a:rPr>
              <a:t> </a:t>
            </a:r>
            <a:endParaRPr lang="en-US" sz="3200" dirty="0">
              <a:solidFill>
                <a:srgbClr val="262A34"/>
              </a:solidFill>
              <a:ea typeface="Georgia" charset="0"/>
              <a:cs typeface="Times New Roman" panose="02020603050405020304" pitchFamily="18" charset="0"/>
            </a:endParaRPr>
          </a:p>
        </p:txBody>
      </p:sp>
      <p:sp>
        <p:nvSpPr>
          <p:cNvPr id="4" name="Rectangle 3">
            <a:extLst>
              <a:ext uri="{FF2B5EF4-FFF2-40B4-BE49-F238E27FC236}">
                <a16:creationId xmlns:a16="http://schemas.microsoft.com/office/drawing/2014/main" id="{BF70AAD4-AFA9-4A54-AFEC-A3478DDD6EA4}"/>
              </a:ext>
            </a:extLst>
          </p:cNvPr>
          <p:cNvSpPr/>
          <p:nvPr/>
        </p:nvSpPr>
        <p:spPr>
          <a:xfrm>
            <a:off x="352424" y="1522657"/>
            <a:ext cx="5616375" cy="3416320"/>
          </a:xfrm>
          <a:prstGeom prst="rect">
            <a:avLst/>
          </a:prstGeom>
        </p:spPr>
        <p:txBody>
          <a:bodyPr wrap="square">
            <a:spAutoFit/>
          </a:bodyPr>
          <a:lstStyle/>
          <a:p>
            <a:r>
              <a:rPr lang="lt-LT" sz="2400" dirty="0">
                <a:cs typeface="Times New Roman" panose="02020603050405020304" pitchFamily="18" charset="0"/>
              </a:rPr>
              <a:t>parengti pradinio ugdymo pedagogą, gebantį dirbti pradinį išsilavinimą teikiančiose ugdymo įstaigose, taikantį metodus, grįstus naujausiomis pedagogikos mokslo ir tyrimų žiniomis, technologijas, kuriantį, planuojantį ir organizuojantį kokybišką pradinių klasių mokinių ugdymą(</a:t>
            </a:r>
            <a:r>
              <a:rPr lang="lt-LT" sz="2400" dirty="0" err="1">
                <a:cs typeface="Times New Roman" panose="02020603050405020304" pitchFamily="18" charset="0"/>
              </a:rPr>
              <a:t>si</a:t>
            </a:r>
            <a:r>
              <a:rPr lang="lt-LT" sz="2400" dirty="0">
                <a:cs typeface="Times New Roman" panose="02020603050405020304" pitchFamily="18" charset="0"/>
              </a:rPr>
              <a:t>) su pagilintu ankstyvojo užsienio kalbos mokymu.</a:t>
            </a:r>
            <a:endParaRPr lang="lt-LT" sz="3600" dirty="0">
              <a:cs typeface="Times New Roman" panose="02020603050405020304" pitchFamily="18" charset="0"/>
            </a:endParaRPr>
          </a:p>
        </p:txBody>
      </p:sp>
    </p:spTree>
    <p:extLst>
      <p:ext uri="{BB962C8B-B14F-4D97-AF65-F5344CB8AC3E}">
        <p14:creationId xmlns:p14="http://schemas.microsoft.com/office/powerpoint/2010/main" val="4153394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Oval 12"/>
          <p:cNvSpPr/>
          <p:nvPr/>
        </p:nvSpPr>
        <p:spPr>
          <a:xfrm>
            <a:off x="5968800" y="359132"/>
            <a:ext cx="4670277" cy="4670277"/>
          </a:xfrm>
          <a:prstGeom prst="ellipse">
            <a:avLst/>
          </a:prstGeom>
          <a:blipFill>
            <a:blip r:embed="rId2"/>
            <a:srcRect/>
            <a:stretch>
              <a:fillRect l="-24916" r="-24916"/>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422666" y="359132"/>
            <a:ext cx="5143247" cy="615553"/>
          </a:xfrm>
          <a:prstGeom prst="rect">
            <a:avLst/>
          </a:prstGeom>
          <a:noFill/>
        </p:spPr>
        <p:txBody>
          <a:bodyPr wrap="square" rtlCol="0">
            <a:spAutoFit/>
          </a:bodyPr>
          <a:lstStyle/>
          <a:p>
            <a:r>
              <a:rPr lang="lt-LT" sz="3400" dirty="0">
                <a:solidFill>
                  <a:srgbClr val="262A34"/>
                </a:solidFill>
                <a:ea typeface="Georgia" charset="0"/>
                <a:cs typeface="Georgia" charset="0"/>
              </a:rPr>
              <a:t>Programos sandara</a:t>
            </a:r>
            <a:endParaRPr lang="en-US" sz="3400" dirty="0">
              <a:solidFill>
                <a:srgbClr val="262A34"/>
              </a:solidFill>
              <a:ea typeface="Georgia" charset="0"/>
              <a:cs typeface="Georgia" charset="0"/>
            </a:endParaRPr>
          </a:p>
        </p:txBody>
      </p:sp>
      <p:grpSp>
        <p:nvGrpSpPr>
          <p:cNvPr id="11" name="Group 10"/>
          <p:cNvGrpSpPr/>
          <p:nvPr/>
        </p:nvGrpSpPr>
        <p:grpSpPr>
          <a:xfrm>
            <a:off x="529168" y="4168247"/>
            <a:ext cx="1114430" cy="639604"/>
            <a:chOff x="863595" y="4165072"/>
            <a:chExt cx="1114430" cy="639604"/>
          </a:xfrm>
        </p:grpSpPr>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3595" y="4165072"/>
              <a:ext cx="1114430" cy="422374"/>
            </a:xfrm>
            <a:prstGeom prst="rect">
              <a:avLst/>
            </a:prstGeom>
          </p:spPr>
        </p:pic>
        <p:pic>
          <p:nvPicPr>
            <p:cNvPr id="16" name="Picture 15"/>
            <p:cNvPicPr>
              <a:picLocks noChangeAspect="1"/>
            </p:cNvPicPr>
            <p:nvPr/>
          </p:nvPicPr>
          <p:blipFill>
            <a:blip r:embed="rId4"/>
            <a:stretch>
              <a:fillRect/>
            </a:stretch>
          </p:blipFill>
          <p:spPr>
            <a:xfrm>
              <a:off x="863595" y="4676088"/>
              <a:ext cx="1114430" cy="128588"/>
            </a:xfrm>
            <a:prstGeom prst="rect">
              <a:avLst/>
            </a:prstGeom>
          </p:spPr>
        </p:pic>
      </p:grpSp>
      <p:sp>
        <p:nvSpPr>
          <p:cNvPr id="4" name="Content Placeholder 3">
            <a:extLst>
              <a:ext uri="{FF2B5EF4-FFF2-40B4-BE49-F238E27FC236}">
                <a16:creationId xmlns:a16="http://schemas.microsoft.com/office/drawing/2014/main" id="{5AD9169B-B42B-4711-8FE4-B4565255E9C7}"/>
              </a:ext>
            </a:extLst>
          </p:cNvPr>
          <p:cNvSpPr>
            <a:spLocks noGrp="1"/>
          </p:cNvSpPr>
          <p:nvPr>
            <p:ph idx="1"/>
          </p:nvPr>
        </p:nvSpPr>
        <p:spPr>
          <a:xfrm>
            <a:off x="416661" y="1259633"/>
            <a:ext cx="5552139" cy="3419630"/>
          </a:xfrm>
        </p:spPr>
        <p:txBody>
          <a:bodyPr/>
          <a:lstStyle/>
          <a:p>
            <a:pPr marL="0" indent="0">
              <a:buNone/>
            </a:pPr>
            <a:r>
              <a:rPr lang="lt-LT" sz="3200" b="1" dirty="0"/>
              <a:t>Apimtis – </a:t>
            </a:r>
            <a:r>
              <a:rPr lang="en-US" sz="3200" b="1" dirty="0"/>
              <a:t>4 </a:t>
            </a:r>
            <a:r>
              <a:rPr lang="en-US" sz="3200" b="1" dirty="0" err="1"/>
              <a:t>metai</a:t>
            </a:r>
            <a:r>
              <a:rPr lang="en-US" sz="3200" b="1" dirty="0"/>
              <a:t> (240 ECTS)</a:t>
            </a:r>
            <a:endParaRPr lang="lt-LT" sz="3200" b="1" dirty="0"/>
          </a:p>
          <a:p>
            <a:r>
              <a:rPr lang="lt-LT" dirty="0"/>
              <a:t>Pedagoginės studijos 60 ECTS</a:t>
            </a:r>
          </a:p>
          <a:p>
            <a:r>
              <a:rPr lang="lt-LT" dirty="0"/>
              <a:t>Pradinio ugdymo specializacija 90 ECTS </a:t>
            </a:r>
          </a:p>
          <a:p>
            <a:r>
              <a:rPr lang="lt-LT" dirty="0"/>
              <a:t>Užsienio </a:t>
            </a:r>
            <a:r>
              <a:rPr lang="lt-LT" dirty="0">
                <a:solidFill>
                  <a:srgbClr val="FF0000"/>
                </a:solidFill>
              </a:rPr>
              <a:t>(anglų) </a:t>
            </a:r>
            <a:r>
              <a:rPr lang="lt-LT" dirty="0"/>
              <a:t>kalbos mokymas </a:t>
            </a:r>
            <a:r>
              <a:rPr lang="en-US" dirty="0">
                <a:solidFill>
                  <a:srgbClr val="FF0000"/>
                </a:solidFill>
              </a:rPr>
              <a:t>40</a:t>
            </a:r>
            <a:r>
              <a:rPr lang="lt-LT" dirty="0">
                <a:solidFill>
                  <a:srgbClr val="FF0000"/>
                </a:solidFill>
              </a:rPr>
              <a:t> ECTS</a:t>
            </a:r>
          </a:p>
          <a:p>
            <a:r>
              <a:rPr lang="lt-LT" dirty="0"/>
              <a:t>Pasirenkami </a:t>
            </a:r>
            <a:r>
              <a:rPr lang="lt-LT" dirty="0" err="1"/>
              <a:t>bendrauniversitetiniai</a:t>
            </a:r>
            <a:r>
              <a:rPr lang="lt-LT" dirty="0"/>
              <a:t> dalykai </a:t>
            </a:r>
            <a:r>
              <a:rPr lang="lt-LT" i="1" dirty="0" err="1"/>
              <a:t>Artes</a:t>
            </a:r>
            <a:r>
              <a:rPr lang="lt-LT" i="1" dirty="0"/>
              <a:t> Liberales – </a:t>
            </a:r>
            <a:r>
              <a:rPr lang="en-US" dirty="0"/>
              <a:t>22</a:t>
            </a:r>
            <a:r>
              <a:rPr lang="lt-LT" dirty="0"/>
              <a:t> ECTS</a:t>
            </a:r>
            <a:endParaRPr lang="en-US" dirty="0"/>
          </a:p>
          <a:p>
            <a:r>
              <a:rPr lang="en-US" dirty="0" err="1"/>
              <a:t>Pasirenkami</a:t>
            </a:r>
            <a:r>
              <a:rPr lang="en-US" dirty="0"/>
              <a:t> </a:t>
            </a:r>
            <a:r>
              <a:rPr lang="en-US" dirty="0" err="1"/>
              <a:t>dalykai</a:t>
            </a:r>
            <a:r>
              <a:rPr lang="en-US" dirty="0"/>
              <a:t> – 28 ECTS</a:t>
            </a:r>
            <a:endParaRPr lang="lt-LT" dirty="0"/>
          </a:p>
        </p:txBody>
      </p:sp>
    </p:spTree>
    <p:extLst>
      <p:ext uri="{BB962C8B-B14F-4D97-AF65-F5344CB8AC3E}">
        <p14:creationId xmlns:p14="http://schemas.microsoft.com/office/powerpoint/2010/main" val="169874693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2022</TotalTime>
  <Words>544</Words>
  <Application>Microsoft Office PowerPoint</Application>
  <PresentationFormat>On-screen Show (16:9)</PresentationFormat>
  <Paragraphs>107</Paragraphs>
  <Slides>14</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Calibri Light</vt:lpstr>
      <vt:lpstr>Georgia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Stojamojo balo sandara</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Aušra Rutkienė</cp:lastModifiedBy>
  <cp:revision>135</cp:revision>
  <dcterms:created xsi:type="dcterms:W3CDTF">2017-05-22T06:50:24Z</dcterms:created>
  <dcterms:modified xsi:type="dcterms:W3CDTF">2018-11-20T16:12:06Z</dcterms:modified>
</cp:coreProperties>
</file>